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817" r:id="rId1"/>
  </p:sldMasterIdLst>
  <p:notesMasterIdLst>
    <p:notesMasterId r:id="rId26"/>
  </p:notesMasterIdLst>
  <p:handoutMasterIdLst>
    <p:handoutMasterId r:id="rId27"/>
  </p:handoutMasterIdLst>
  <p:sldIdLst>
    <p:sldId id="717" r:id="rId2"/>
    <p:sldId id="1292" r:id="rId3"/>
    <p:sldId id="1202" r:id="rId4"/>
    <p:sldId id="1287" r:id="rId5"/>
    <p:sldId id="1293" r:id="rId6"/>
    <p:sldId id="1294" r:id="rId7"/>
    <p:sldId id="1295" r:id="rId8"/>
    <p:sldId id="1296" r:id="rId9"/>
    <p:sldId id="1297" r:id="rId10"/>
    <p:sldId id="1214" r:id="rId11"/>
    <p:sldId id="1278" r:id="rId12"/>
    <p:sldId id="1298" r:id="rId13"/>
    <p:sldId id="1215" r:id="rId14"/>
    <p:sldId id="1279" r:id="rId15"/>
    <p:sldId id="1299" r:id="rId16"/>
    <p:sldId id="1216" r:id="rId17"/>
    <p:sldId id="1280" r:id="rId18"/>
    <p:sldId id="1300" r:id="rId19"/>
    <p:sldId id="1217" r:id="rId20"/>
    <p:sldId id="1281" r:id="rId21"/>
    <p:sldId id="1302" r:id="rId22"/>
    <p:sldId id="1218" r:id="rId23"/>
    <p:sldId id="1282" r:id="rId24"/>
    <p:sldId id="925" r:id="rId25"/>
  </p:sldIdLst>
  <p:sldSz cx="11176000" cy="6286500"/>
  <p:notesSz cx="6797675" cy="9928225"/>
  <p:embeddedFontLst>
    <p:embeddedFont>
      <p:font typeface="Corbel" panose="020B0503020204020204"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kinsoku lang="ja-JP" invalStChars="、。，．・：；？！゛゜ヽヾゝゞ々ー’”）〕］｝〉》」』】°‰′″℃￠％ぁぃぅぇぉっゃゅょゎァィゥェォッャュョヮヵヶ!%),.:;?]}｡｣､･ｧｨｩｪｫｬｭｮｯｰﾞﾟ" invalEndChars="‘“（〔［｛〈《「『【￥＄$([\{｢￡"/>
  <p:defaultTextStyle>
    <a:defPPr>
      <a:defRPr lang="de-DE"/>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5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Knaus" initials="M" lastIdx="1" clrIdx="0"/>
  <p:cmAuthor id="1" name="mlechner" initials="m" lastIdx="1" clrIdx="1"/>
  <p:cmAuthor id="2" name="Michael Knaus" initials="MK" lastIdx="11" clrIdx="2">
    <p:extLst>
      <p:ext uri="{19B8F6BF-5375-455C-9EA6-DF929625EA0E}">
        <p15:presenceInfo xmlns:p15="http://schemas.microsoft.com/office/powerpoint/2012/main" userId="S-1-5-21-616792354-2620807815-2135598770-60342" providerId="AD"/>
      </p:ext>
    </p:extLst>
  </p:cmAuthor>
  <p:cmAuthor id="3" name="Knaus, Michael" initials="KM" lastIdx="1" clrIdx="3">
    <p:extLst>
      <p:ext uri="{19B8F6BF-5375-455C-9EA6-DF929625EA0E}">
        <p15:presenceInfo xmlns:p15="http://schemas.microsoft.com/office/powerpoint/2012/main" userId="S::michael.knaus@unisg.ch::1b84797c-44d5-4293-ad71-d4cd784c2101" providerId="AD"/>
      </p:ext>
    </p:extLst>
  </p:cmAuthor>
  <p:cmAuthor id="4" name="Lechner, Michael" initials="LM" lastIdx="1" clrIdx="4">
    <p:extLst>
      <p:ext uri="{19B8F6BF-5375-455C-9EA6-DF929625EA0E}">
        <p15:presenceInfo xmlns:p15="http://schemas.microsoft.com/office/powerpoint/2012/main" userId="S::Michael.Lechner@unisg.ch::2b7ff5c0-770f-4e50-960f-760a72e271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7E3"/>
    <a:srgbClr val="11682E"/>
    <a:srgbClr val="FF0000"/>
    <a:srgbClr val="90887B"/>
    <a:srgbClr val="007834"/>
    <a:srgbClr val="FF6600"/>
    <a:srgbClr val="DCFED6"/>
    <a:srgbClr val="EAE0D6"/>
    <a:srgbClr val="B5B0A0"/>
    <a:srgbClr val="C3CD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DF6277-5576-4DF5-8211-04E839EC76F5}" v="597" dt="2022-07-15T12:52:02.4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autoAdjust="0"/>
    <p:restoredTop sz="94559" autoAdjust="0"/>
  </p:normalViewPr>
  <p:slideViewPr>
    <p:cSldViewPr>
      <p:cViewPr>
        <p:scale>
          <a:sx n="110" d="100"/>
          <a:sy n="110" d="100"/>
        </p:scale>
        <p:origin x="306" y="252"/>
      </p:cViewPr>
      <p:guideLst>
        <p:guide orient="horz" pos="1980"/>
        <p:guide pos="3520"/>
      </p:guideLst>
    </p:cSldViewPr>
  </p:slideViewPr>
  <p:outlineViewPr>
    <p:cViewPr>
      <p:scale>
        <a:sx n="33" d="100"/>
        <a:sy n="33" d="100"/>
      </p:scale>
      <p:origin x="0" y="-44574"/>
    </p:cViewPr>
  </p:outlineViewPr>
  <p:notesTextViewPr>
    <p:cViewPr>
      <p:scale>
        <a:sx n="3" d="2"/>
        <a:sy n="3" d="2"/>
      </p:scale>
      <p:origin x="0" y="0"/>
    </p:cViewPr>
  </p:notesTextViewPr>
  <p:sorterViewPr>
    <p:cViewPr>
      <p:scale>
        <a:sx n="66" d="100"/>
        <a:sy n="66" d="100"/>
      </p:scale>
      <p:origin x="0" y="35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5/10/relationships/revisionInfo" Target="revisionInfo.xml"/><Relationship Id="rId47" Type="http://schemas.openxmlformats.org/officeDocument/2006/relationships/customXml" Target="../customXml/item5.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customXml" Target="../customXml/item1.xml"/><Relationship Id="rId48" Type="http://schemas.openxmlformats.org/officeDocument/2006/relationships/customXml" Target="../customXml/item6.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46" Type="http://schemas.openxmlformats.org/officeDocument/2006/relationships/customXml" Target="../customXml/item4.xml"/><Relationship Id="rId20" Type="http://schemas.openxmlformats.org/officeDocument/2006/relationships/slide" Target="slides/slide19.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ée Lechner" userId="4fa78a86c8864770" providerId="LiveId" clId="{9CDF6277-5576-4DF5-8211-04E839EC76F5}"/>
    <pc:docChg chg="undo custSel addSld delSld modSld modMainMaster">
      <pc:chgData name="Renée Lechner" userId="4fa78a86c8864770" providerId="LiveId" clId="{9CDF6277-5576-4DF5-8211-04E839EC76F5}" dt="2022-07-15T12:52:02.438" v="3631"/>
      <pc:docMkLst>
        <pc:docMk/>
      </pc:docMkLst>
      <pc:sldChg chg="modSp mod">
        <pc:chgData name="Renée Lechner" userId="4fa78a86c8864770" providerId="LiveId" clId="{9CDF6277-5576-4DF5-8211-04E839EC76F5}" dt="2022-07-15T11:52:13.045" v="2856" actId="179"/>
        <pc:sldMkLst>
          <pc:docMk/>
          <pc:sldMk cId="2282954164" sldId="717"/>
        </pc:sldMkLst>
        <pc:spChg chg="mod">
          <ac:chgData name="Renée Lechner" userId="4fa78a86c8864770" providerId="LiveId" clId="{9CDF6277-5576-4DF5-8211-04E839EC76F5}" dt="2022-07-15T11:48:44.409" v="2763" actId="207"/>
          <ac:spMkLst>
            <pc:docMk/>
            <pc:sldMk cId="2282954164" sldId="717"/>
            <ac:spMk id="9" creationId="{00000000-0000-0000-0000-000000000000}"/>
          </ac:spMkLst>
        </pc:spChg>
        <pc:spChg chg="mod">
          <ac:chgData name="Renée Lechner" userId="4fa78a86c8864770" providerId="LiveId" clId="{9CDF6277-5576-4DF5-8211-04E839EC76F5}" dt="2022-07-15T11:52:13.045" v="2856" actId="179"/>
          <ac:spMkLst>
            <pc:docMk/>
            <pc:sldMk cId="2282954164" sldId="717"/>
            <ac:spMk id="10" creationId="{00000000-0000-0000-0000-000000000000}"/>
          </ac:spMkLst>
        </pc:spChg>
        <pc:spChg chg="mod">
          <ac:chgData name="Renée Lechner" userId="4fa78a86c8864770" providerId="LiveId" clId="{9CDF6277-5576-4DF5-8211-04E839EC76F5}" dt="2022-07-15T11:51:25.641" v="2850" actId="1076"/>
          <ac:spMkLst>
            <pc:docMk/>
            <pc:sldMk cId="2282954164" sldId="717"/>
            <ac:spMk id="11" creationId="{00000000-0000-0000-0000-000000000000}"/>
          </ac:spMkLst>
        </pc:spChg>
        <pc:picChg chg="mod">
          <ac:chgData name="Renée Lechner" userId="4fa78a86c8864770" providerId="LiveId" clId="{9CDF6277-5576-4DF5-8211-04E839EC76F5}" dt="2022-07-15T11:49:04.653" v="2799" actId="29295"/>
          <ac:picMkLst>
            <pc:docMk/>
            <pc:sldMk cId="2282954164" sldId="717"/>
            <ac:picMk id="6" creationId="{93D3329A-75CD-4CB7-A89B-3AB544678CAB}"/>
          </ac:picMkLst>
        </pc:picChg>
      </pc:sldChg>
      <pc:sldChg chg="addSp delSp modSp mod setBg delAnim modAnim">
        <pc:chgData name="Renée Lechner" userId="4fa78a86c8864770" providerId="LiveId" clId="{9CDF6277-5576-4DF5-8211-04E839EC76F5}" dt="2022-07-14T14:32:49.472" v="1410" actId="207"/>
        <pc:sldMkLst>
          <pc:docMk/>
          <pc:sldMk cId="186725913" sldId="747"/>
        </pc:sldMkLst>
        <pc:spChg chg="mod">
          <ac:chgData name="Renée Lechner" userId="4fa78a86c8864770" providerId="LiveId" clId="{9CDF6277-5576-4DF5-8211-04E839EC76F5}" dt="2022-07-14T14:26:51.717" v="1299" actId="255"/>
          <ac:spMkLst>
            <pc:docMk/>
            <pc:sldMk cId="186725913" sldId="747"/>
            <ac:spMk id="2" creationId="{00000000-0000-0000-0000-000000000000}"/>
          </ac:spMkLst>
        </pc:spChg>
        <pc:spChg chg="add mod">
          <ac:chgData name="Renée Lechner" userId="4fa78a86c8864770" providerId="LiveId" clId="{9CDF6277-5576-4DF5-8211-04E839EC76F5}" dt="2022-07-14T14:29:15.434" v="1386" actId="2085"/>
          <ac:spMkLst>
            <pc:docMk/>
            <pc:sldMk cId="186725913" sldId="747"/>
            <ac:spMk id="5" creationId="{82C9F9C5-EAA8-FD9D-D1F7-1363CC8D1AF6}"/>
          </ac:spMkLst>
        </pc:spChg>
        <pc:spChg chg="del">
          <ac:chgData name="Renée Lechner" userId="4fa78a86c8864770" providerId="LiveId" clId="{9CDF6277-5576-4DF5-8211-04E839EC76F5}" dt="2022-07-14T14:29:29.310" v="1387" actId="478"/>
          <ac:spMkLst>
            <pc:docMk/>
            <pc:sldMk cId="186725913" sldId="747"/>
            <ac:spMk id="7" creationId="{00000000-0000-0000-0000-000000000000}"/>
          </ac:spMkLst>
        </pc:spChg>
        <pc:graphicFrameChg chg="mod">
          <ac:chgData name="Renée Lechner" userId="4fa78a86c8864770" providerId="LiveId" clId="{9CDF6277-5576-4DF5-8211-04E839EC76F5}" dt="2022-07-14T14:27:54.687" v="1315" actId="552"/>
          <ac:graphicFrameMkLst>
            <pc:docMk/>
            <pc:sldMk cId="186725913" sldId="747"/>
            <ac:graphicFrameMk id="3" creationId="{7238EF78-8D50-43A5-A1A3-B6840071F17C}"/>
          </ac:graphicFrameMkLst>
        </pc:graphicFrameChg>
        <pc:graphicFrameChg chg="mod">
          <ac:chgData name="Renée Lechner" userId="4fa78a86c8864770" providerId="LiveId" clId="{9CDF6277-5576-4DF5-8211-04E839EC76F5}" dt="2022-07-14T14:29:37.561" v="1388" actId="14100"/>
          <ac:graphicFrameMkLst>
            <pc:docMk/>
            <pc:sldMk cId="186725913" sldId="747"/>
            <ac:graphicFrameMk id="8" creationId="{00000000-0000-0000-0000-000000000000}"/>
          </ac:graphicFrameMkLst>
        </pc:graphicFrameChg>
        <pc:graphicFrameChg chg="mod">
          <ac:chgData name="Renée Lechner" userId="4fa78a86c8864770" providerId="LiveId" clId="{9CDF6277-5576-4DF5-8211-04E839EC76F5}" dt="2022-07-14T14:27:57.075" v="1316" actId="465"/>
          <ac:graphicFrameMkLst>
            <pc:docMk/>
            <pc:sldMk cId="186725913" sldId="747"/>
            <ac:graphicFrameMk id="11" creationId="{3EBC6A12-780D-4825-B479-D91B6F3CB76E}"/>
          </ac:graphicFrameMkLst>
        </pc:graphicFrameChg>
        <pc:graphicFrameChg chg="mod">
          <ac:chgData name="Renée Lechner" userId="4fa78a86c8864770" providerId="LiveId" clId="{9CDF6277-5576-4DF5-8211-04E839EC76F5}" dt="2022-07-14T14:30:43.914" v="1393" actId="1076"/>
          <ac:graphicFrameMkLst>
            <pc:docMk/>
            <pc:sldMk cId="186725913" sldId="747"/>
            <ac:graphicFrameMk id="12" creationId="{5EBF8E72-E16F-4DF0-817F-BA90A0A9A2B7}"/>
          </ac:graphicFrameMkLst>
        </pc:graphicFrameChg>
        <pc:graphicFrameChg chg="mod">
          <ac:chgData name="Renée Lechner" userId="4fa78a86c8864770" providerId="LiveId" clId="{9CDF6277-5576-4DF5-8211-04E839EC76F5}" dt="2022-07-14T14:31:09.798" v="1394" actId="2085"/>
          <ac:graphicFrameMkLst>
            <pc:docMk/>
            <pc:sldMk cId="186725913" sldId="747"/>
            <ac:graphicFrameMk id="14" creationId="{F9E8D654-5371-4264-A1DB-0BC78E381C8C}"/>
          </ac:graphicFrameMkLst>
        </pc:graphicFrameChg>
        <pc:graphicFrameChg chg="add del mod">
          <ac:chgData name="Renée Lechner" userId="4fa78a86c8864770" providerId="LiveId" clId="{9CDF6277-5576-4DF5-8211-04E839EC76F5}" dt="2022-07-14T14:28:40.328" v="1323" actId="478"/>
          <ac:graphicFrameMkLst>
            <pc:docMk/>
            <pc:sldMk cId="186725913" sldId="747"/>
            <ac:graphicFrameMk id="16" creationId="{6BCBC113-086A-F40F-6C47-1C5C43D546F9}"/>
          </ac:graphicFrameMkLst>
        </pc:graphicFrameChg>
        <pc:picChg chg="add del mod">
          <ac:chgData name="Renée Lechner" userId="4fa78a86c8864770" providerId="LiveId" clId="{9CDF6277-5576-4DF5-8211-04E839EC76F5}" dt="2022-07-14T14:32:16.265" v="1403" actId="478"/>
          <ac:picMkLst>
            <pc:docMk/>
            <pc:sldMk cId="186725913" sldId="747"/>
            <ac:picMk id="17" creationId="{6BC2595E-1B55-7217-0577-7FA9B7D112C5}"/>
          </ac:picMkLst>
        </pc:picChg>
        <pc:picChg chg="add mod">
          <ac:chgData name="Renée Lechner" userId="4fa78a86c8864770" providerId="LiveId" clId="{9CDF6277-5576-4DF5-8211-04E839EC76F5}" dt="2022-07-14T14:32:49.472" v="1410" actId="207"/>
          <ac:picMkLst>
            <pc:docMk/>
            <pc:sldMk cId="186725913" sldId="747"/>
            <ac:picMk id="19" creationId="{13997EAF-34EE-4B2B-7F8D-1869A9C32049}"/>
          </ac:picMkLst>
        </pc:picChg>
        <pc:cxnChg chg="del">
          <ac:chgData name="Renée Lechner" userId="4fa78a86c8864770" providerId="LiveId" clId="{9CDF6277-5576-4DF5-8211-04E839EC76F5}" dt="2022-07-14T14:32:04.830" v="1398" actId="478"/>
          <ac:cxnSpMkLst>
            <pc:docMk/>
            <pc:sldMk cId="186725913" sldId="747"/>
            <ac:cxnSpMk id="6" creationId="{32EB9DB2-ADBF-48B0-BF4A-3B46FC1241DE}"/>
          </ac:cxnSpMkLst>
        </pc:cxnChg>
        <pc:cxnChg chg="del">
          <ac:chgData name="Renée Lechner" userId="4fa78a86c8864770" providerId="LiveId" clId="{9CDF6277-5576-4DF5-8211-04E839EC76F5}" dt="2022-07-14T14:32:06.247" v="1399" actId="478"/>
          <ac:cxnSpMkLst>
            <pc:docMk/>
            <pc:sldMk cId="186725913" sldId="747"/>
            <ac:cxnSpMk id="15" creationId="{D87F2781-D420-4CD9-B624-92C4A27396DF}"/>
          </ac:cxnSpMkLst>
        </pc:cxnChg>
      </pc:sldChg>
      <pc:sldChg chg="addSp delSp modSp mod">
        <pc:chgData name="Renée Lechner" userId="4fa78a86c8864770" providerId="LiveId" clId="{9CDF6277-5576-4DF5-8211-04E839EC76F5}" dt="2022-07-15T12:33:01.354" v="3410" actId="1037"/>
        <pc:sldMkLst>
          <pc:docMk/>
          <pc:sldMk cId="2815895412" sldId="925"/>
        </pc:sldMkLst>
        <pc:spChg chg="add mod">
          <ac:chgData name="Renée Lechner" userId="4fa78a86c8864770" providerId="LiveId" clId="{9CDF6277-5576-4DF5-8211-04E839EC76F5}" dt="2022-07-15T12:33:01.354" v="3410" actId="1037"/>
          <ac:spMkLst>
            <pc:docMk/>
            <pc:sldMk cId="2815895412" sldId="925"/>
            <ac:spMk id="6" creationId="{725E6F7F-BCC4-4338-FA17-0091A942C54B}"/>
          </ac:spMkLst>
        </pc:spChg>
        <pc:picChg chg="add mod">
          <ac:chgData name="Renée Lechner" userId="4fa78a86c8864770" providerId="LiveId" clId="{9CDF6277-5576-4DF5-8211-04E839EC76F5}" dt="2022-07-15T12:33:01.354" v="3410" actId="1037"/>
          <ac:picMkLst>
            <pc:docMk/>
            <pc:sldMk cId="2815895412" sldId="925"/>
            <ac:picMk id="3" creationId="{597418D2-B266-B752-4704-4D1C41F7849F}"/>
          </ac:picMkLst>
        </pc:picChg>
        <pc:picChg chg="add del mod">
          <ac:chgData name="Renée Lechner" userId="4fa78a86c8864770" providerId="LiveId" clId="{9CDF6277-5576-4DF5-8211-04E839EC76F5}" dt="2022-07-14T15:03:13.879" v="1812" actId="478"/>
          <ac:picMkLst>
            <pc:docMk/>
            <pc:sldMk cId="2815895412" sldId="925"/>
            <ac:picMk id="4" creationId="{BA516DA2-D3A5-8A03-D09E-D323F197AA87}"/>
          </ac:picMkLst>
        </pc:picChg>
        <pc:picChg chg="del">
          <ac:chgData name="Renée Lechner" userId="4fa78a86c8864770" providerId="LiveId" clId="{9CDF6277-5576-4DF5-8211-04E839EC76F5}" dt="2022-07-14T15:02:06.234" v="1803" actId="478"/>
          <ac:picMkLst>
            <pc:docMk/>
            <pc:sldMk cId="2815895412" sldId="925"/>
            <ac:picMk id="5" creationId="{5F214FEA-F1F2-435E-A7F7-D4098D1C59A7}"/>
          </ac:picMkLst>
        </pc:picChg>
      </pc:sldChg>
      <pc:sldChg chg="modSp add del mod">
        <pc:chgData name="Renée Lechner" userId="4fa78a86c8864770" providerId="LiveId" clId="{9CDF6277-5576-4DF5-8211-04E839EC76F5}" dt="2022-07-15T12:33:50.721" v="3411" actId="47"/>
        <pc:sldMkLst>
          <pc:docMk/>
          <pc:sldMk cId="2254513141" sldId="926"/>
        </pc:sldMkLst>
        <pc:spChg chg="mod">
          <ac:chgData name="Renée Lechner" userId="4fa78a86c8864770" providerId="LiveId" clId="{9CDF6277-5576-4DF5-8211-04E839EC76F5}" dt="2022-07-14T14:58:52.649" v="1677" actId="14100"/>
          <ac:spMkLst>
            <pc:docMk/>
            <pc:sldMk cId="2254513141" sldId="926"/>
            <ac:spMk id="9" creationId="{6C27057F-C080-4D6B-B5F5-BBC41403C0B4}"/>
          </ac:spMkLst>
        </pc:spChg>
        <pc:spChg chg="mod">
          <ac:chgData name="Renée Lechner" userId="4fa78a86c8864770" providerId="LiveId" clId="{9CDF6277-5576-4DF5-8211-04E839EC76F5}" dt="2022-07-14T14:59:46.776" v="1708" actId="1076"/>
          <ac:spMkLst>
            <pc:docMk/>
            <pc:sldMk cId="2254513141" sldId="926"/>
            <ac:spMk id="17" creationId="{C479CAB4-D99F-4928-B06B-789A3FA4E7AE}"/>
          </ac:spMkLst>
        </pc:spChg>
        <pc:spChg chg="mod">
          <ac:chgData name="Renée Lechner" userId="4fa78a86c8864770" providerId="LiveId" clId="{9CDF6277-5576-4DF5-8211-04E839EC76F5}" dt="2022-07-14T14:58:56.150" v="1678" actId="14100"/>
          <ac:spMkLst>
            <pc:docMk/>
            <pc:sldMk cId="2254513141" sldId="926"/>
            <ac:spMk id="20" creationId="{21E6A951-9CB4-42AE-8EF2-49BC4177D0EB}"/>
          </ac:spMkLst>
        </pc:spChg>
        <pc:spChg chg="mod">
          <ac:chgData name="Renée Lechner" userId="4fa78a86c8864770" providerId="LiveId" clId="{9CDF6277-5576-4DF5-8211-04E839EC76F5}" dt="2022-07-14T15:00:19.574" v="1717" actId="113"/>
          <ac:spMkLst>
            <pc:docMk/>
            <pc:sldMk cId="2254513141" sldId="926"/>
            <ac:spMk id="24" creationId="{4BFE5FF1-F484-4D62-83EC-F1539190C4B4}"/>
          </ac:spMkLst>
        </pc:spChg>
        <pc:spChg chg="mod">
          <ac:chgData name="Renée Lechner" userId="4fa78a86c8864770" providerId="LiveId" clId="{9CDF6277-5576-4DF5-8211-04E839EC76F5}" dt="2022-07-14T14:59:26.147" v="1695" actId="14100"/>
          <ac:spMkLst>
            <pc:docMk/>
            <pc:sldMk cId="2254513141" sldId="926"/>
            <ac:spMk id="26" creationId="{1E84E6EF-3096-4570-A407-6653A3D4B0E3}"/>
          </ac:spMkLst>
        </pc:spChg>
        <pc:spChg chg="mod">
          <ac:chgData name="Renée Lechner" userId="4fa78a86c8864770" providerId="LiveId" clId="{9CDF6277-5576-4DF5-8211-04E839EC76F5}" dt="2022-07-14T15:00:33.078" v="1720" actId="1076"/>
          <ac:spMkLst>
            <pc:docMk/>
            <pc:sldMk cId="2254513141" sldId="926"/>
            <ac:spMk id="30" creationId="{AF071ECF-EC3A-428E-AF1D-7C066FFDA8FB}"/>
          </ac:spMkLst>
        </pc:spChg>
        <pc:spChg chg="mod">
          <ac:chgData name="Renée Lechner" userId="4fa78a86c8864770" providerId="LiveId" clId="{9CDF6277-5576-4DF5-8211-04E839EC76F5}" dt="2022-07-14T14:59:30.295" v="1698" actId="14100"/>
          <ac:spMkLst>
            <pc:docMk/>
            <pc:sldMk cId="2254513141" sldId="926"/>
            <ac:spMk id="32" creationId="{BC04A651-C4B6-4242-96A2-BAA28CF503E8}"/>
          </ac:spMkLst>
        </pc:spChg>
        <pc:spChg chg="mod">
          <ac:chgData name="Renée Lechner" userId="4fa78a86c8864770" providerId="LiveId" clId="{9CDF6277-5576-4DF5-8211-04E839EC76F5}" dt="2022-07-14T15:00:26.269" v="1719" actId="113"/>
          <ac:spMkLst>
            <pc:docMk/>
            <pc:sldMk cId="2254513141" sldId="926"/>
            <ac:spMk id="43" creationId="{4CD52C51-6F27-461C-95D9-866E5C2268E1}"/>
          </ac:spMkLst>
        </pc:spChg>
        <pc:spChg chg="mod">
          <ac:chgData name="Renée Lechner" userId="4fa78a86c8864770" providerId="LiveId" clId="{9CDF6277-5576-4DF5-8211-04E839EC76F5}" dt="2022-07-14T15:01:07.815" v="1800" actId="1076"/>
          <ac:spMkLst>
            <pc:docMk/>
            <pc:sldMk cId="2254513141" sldId="926"/>
            <ac:spMk id="46" creationId="{DBD354BA-738A-437C-99D7-FBAD2E920DB3}"/>
          </ac:spMkLst>
        </pc:spChg>
        <pc:spChg chg="mod">
          <ac:chgData name="Renée Lechner" userId="4fa78a86c8864770" providerId="LiveId" clId="{9CDF6277-5576-4DF5-8211-04E839EC76F5}" dt="2022-07-14T15:01:35.885" v="1801" actId="207"/>
          <ac:spMkLst>
            <pc:docMk/>
            <pc:sldMk cId="2254513141" sldId="926"/>
            <ac:spMk id="47" creationId="{A31C6854-FF47-4DFA-AB4C-626A4AE4B764}"/>
          </ac:spMkLst>
        </pc:spChg>
        <pc:spChg chg="mod">
          <ac:chgData name="Renée Lechner" userId="4fa78a86c8864770" providerId="LiveId" clId="{9CDF6277-5576-4DF5-8211-04E839EC76F5}" dt="2022-07-14T15:04:45.926" v="1820" actId="403"/>
          <ac:spMkLst>
            <pc:docMk/>
            <pc:sldMk cId="2254513141" sldId="926"/>
            <ac:spMk id="48" creationId="{0E487B99-5CAA-4001-97A1-A3F1127FF8A4}"/>
          </ac:spMkLst>
        </pc:spChg>
      </pc:sldChg>
      <pc:sldChg chg="modSp mod">
        <pc:chgData name="Renée Lechner" userId="4fa78a86c8864770" providerId="LiveId" clId="{9CDF6277-5576-4DF5-8211-04E839EC76F5}" dt="2022-07-14T13:09:25.437" v="242" actId="27636"/>
        <pc:sldMkLst>
          <pc:docMk/>
          <pc:sldMk cId="1200930109" sldId="958"/>
        </pc:sldMkLst>
        <pc:spChg chg="mod">
          <ac:chgData name="Renée Lechner" userId="4fa78a86c8864770" providerId="LiveId" clId="{9CDF6277-5576-4DF5-8211-04E839EC76F5}" dt="2022-07-14T13:09:25.437" v="242" actId="27636"/>
          <ac:spMkLst>
            <pc:docMk/>
            <pc:sldMk cId="1200930109" sldId="958"/>
            <ac:spMk id="3" creationId="{F3D45A9C-688A-486E-B69D-A779F6F78FF7}"/>
          </ac:spMkLst>
        </pc:spChg>
      </pc:sldChg>
      <pc:sldChg chg="modSp del mod modAnim">
        <pc:chgData name="Renée Lechner" userId="4fa78a86c8864770" providerId="LiveId" clId="{9CDF6277-5576-4DF5-8211-04E839EC76F5}" dt="2022-07-14T14:13:28.393" v="1100" actId="47"/>
        <pc:sldMkLst>
          <pc:docMk/>
          <pc:sldMk cId="2393315181" sldId="967"/>
        </pc:sldMkLst>
        <pc:spChg chg="mod">
          <ac:chgData name="Renée Lechner" userId="4fa78a86c8864770" providerId="LiveId" clId="{9CDF6277-5576-4DF5-8211-04E839EC76F5}" dt="2022-07-14T13:09:25.423" v="241" actId="27636"/>
          <ac:spMkLst>
            <pc:docMk/>
            <pc:sldMk cId="2393315181" sldId="967"/>
            <ac:spMk id="3" creationId="{57627FF2-F7A2-47A9-8605-BAF5C9E7F1D5}"/>
          </ac:spMkLst>
        </pc:spChg>
      </pc:sldChg>
      <pc:sldChg chg="modSp del mod">
        <pc:chgData name="Renée Lechner" userId="4fa78a86c8864770" providerId="LiveId" clId="{9CDF6277-5576-4DF5-8211-04E839EC76F5}" dt="2022-07-15T12:01:43.979" v="2946" actId="47"/>
        <pc:sldMkLst>
          <pc:docMk/>
          <pc:sldMk cId="4132558418" sldId="970"/>
        </pc:sldMkLst>
        <pc:spChg chg="mod">
          <ac:chgData name="Renée Lechner" userId="4fa78a86c8864770" providerId="LiveId" clId="{9CDF6277-5576-4DF5-8211-04E839EC76F5}" dt="2022-07-14T14:17:38.076" v="1174" actId="207"/>
          <ac:spMkLst>
            <pc:docMk/>
            <pc:sldMk cId="4132558418" sldId="970"/>
            <ac:spMk id="3" creationId="{00000000-0000-0000-0000-000000000000}"/>
          </ac:spMkLst>
        </pc:spChg>
        <pc:spChg chg="mod">
          <ac:chgData name="Renée Lechner" userId="4fa78a86c8864770" providerId="LiveId" clId="{9CDF6277-5576-4DF5-8211-04E839EC76F5}" dt="2022-07-14T14:17:38.076" v="1174" actId="207"/>
          <ac:spMkLst>
            <pc:docMk/>
            <pc:sldMk cId="4132558418" sldId="970"/>
            <ac:spMk id="5" creationId="{00000000-0000-0000-0000-000000000000}"/>
          </ac:spMkLst>
        </pc:spChg>
        <pc:spChg chg="mod">
          <ac:chgData name="Renée Lechner" userId="4fa78a86c8864770" providerId="LiveId" clId="{9CDF6277-5576-4DF5-8211-04E839EC76F5}" dt="2022-07-14T14:17:38.076" v="1174" actId="207"/>
          <ac:spMkLst>
            <pc:docMk/>
            <pc:sldMk cId="4132558418" sldId="970"/>
            <ac:spMk id="6" creationId="{00000000-0000-0000-0000-000000000000}"/>
          </ac:spMkLst>
        </pc:spChg>
        <pc:spChg chg="mod">
          <ac:chgData name="Renée Lechner" userId="4fa78a86c8864770" providerId="LiveId" clId="{9CDF6277-5576-4DF5-8211-04E839EC76F5}" dt="2022-07-14T14:17:38.076" v="1174" actId="207"/>
          <ac:spMkLst>
            <pc:docMk/>
            <pc:sldMk cId="4132558418" sldId="970"/>
            <ac:spMk id="8" creationId="{00000000-0000-0000-0000-000000000000}"/>
          </ac:spMkLst>
        </pc:spChg>
      </pc:sldChg>
      <pc:sldChg chg="modSp mod">
        <pc:chgData name="Renée Lechner" userId="4fa78a86c8864770" providerId="LiveId" clId="{9CDF6277-5576-4DF5-8211-04E839EC76F5}" dt="2022-07-14T13:09:26.991" v="251" actId="27636"/>
        <pc:sldMkLst>
          <pc:docMk/>
          <pc:sldMk cId="1176716365" sldId="974"/>
        </pc:sldMkLst>
        <pc:spChg chg="mod">
          <ac:chgData name="Renée Lechner" userId="4fa78a86c8864770" providerId="LiveId" clId="{9CDF6277-5576-4DF5-8211-04E839EC76F5}" dt="2022-07-14T13:09:26.991" v="251" actId="27636"/>
          <ac:spMkLst>
            <pc:docMk/>
            <pc:sldMk cId="1176716365" sldId="974"/>
            <ac:spMk id="3" creationId="{F3D45A9C-688A-486E-B69D-A779F6F78FF7}"/>
          </ac:spMkLst>
        </pc:spChg>
      </pc:sldChg>
      <pc:sldChg chg="modSp del mod">
        <pc:chgData name="Renée Lechner" userId="4fa78a86c8864770" providerId="LiveId" clId="{9CDF6277-5576-4DF5-8211-04E839EC76F5}" dt="2022-07-14T14:47:05.075" v="1504" actId="47"/>
        <pc:sldMkLst>
          <pc:docMk/>
          <pc:sldMk cId="4153817755" sldId="1097"/>
        </pc:sldMkLst>
        <pc:grpChg chg="mod">
          <ac:chgData name="Renée Lechner" userId="4fa78a86c8864770" providerId="LiveId" clId="{9CDF6277-5576-4DF5-8211-04E839EC76F5}" dt="2022-07-14T14:34:22.085" v="1448" actId="1076"/>
          <ac:grpSpMkLst>
            <pc:docMk/>
            <pc:sldMk cId="4153817755" sldId="1097"/>
            <ac:grpSpMk id="24" creationId="{6E1289B6-94FC-4BE3-BE22-041C18C5E61D}"/>
          </ac:grpSpMkLst>
        </pc:grpChg>
        <pc:picChg chg="mod">
          <ac:chgData name="Renée Lechner" userId="4fa78a86c8864770" providerId="LiveId" clId="{9CDF6277-5576-4DF5-8211-04E839EC76F5}" dt="2022-07-14T14:42:35.542" v="1485" actId="1076"/>
          <ac:picMkLst>
            <pc:docMk/>
            <pc:sldMk cId="4153817755" sldId="1097"/>
            <ac:picMk id="28" creationId="{E14D5BBA-61CF-4860-9C4F-817E586A663F}"/>
          </ac:picMkLst>
        </pc:picChg>
        <pc:picChg chg="mod">
          <ac:chgData name="Renée Lechner" userId="4fa78a86c8864770" providerId="LiveId" clId="{9CDF6277-5576-4DF5-8211-04E839EC76F5}" dt="2022-07-14T14:42:37.576" v="1486" actId="1076"/>
          <ac:picMkLst>
            <pc:docMk/>
            <pc:sldMk cId="4153817755" sldId="1097"/>
            <ac:picMk id="30" creationId="{DF45BD08-8781-44A0-A960-ADD74262B8FC}"/>
          </ac:picMkLst>
        </pc:picChg>
        <pc:picChg chg="mod">
          <ac:chgData name="Renée Lechner" userId="4fa78a86c8864770" providerId="LiveId" clId="{9CDF6277-5576-4DF5-8211-04E839EC76F5}" dt="2022-07-14T14:43:57.186" v="1493" actId="1076"/>
          <ac:picMkLst>
            <pc:docMk/>
            <pc:sldMk cId="4153817755" sldId="1097"/>
            <ac:picMk id="32" creationId="{5EBB9C20-DC4E-48A0-BA01-A4244AA50A4B}"/>
          </ac:picMkLst>
        </pc:picChg>
        <pc:picChg chg="mod">
          <ac:chgData name="Renée Lechner" userId="4fa78a86c8864770" providerId="LiveId" clId="{9CDF6277-5576-4DF5-8211-04E839EC76F5}" dt="2022-07-14T14:42:40.080" v="1487" actId="1076"/>
          <ac:picMkLst>
            <pc:docMk/>
            <pc:sldMk cId="4153817755" sldId="1097"/>
            <ac:picMk id="33" creationId="{9D1BCB31-1FA5-4ADF-8E5B-247C177B9C44}"/>
          </ac:picMkLst>
        </pc:picChg>
        <pc:picChg chg="mod">
          <ac:chgData name="Renée Lechner" userId="4fa78a86c8864770" providerId="LiveId" clId="{9CDF6277-5576-4DF5-8211-04E839EC76F5}" dt="2022-07-14T14:42:32.972" v="1484" actId="1076"/>
          <ac:picMkLst>
            <pc:docMk/>
            <pc:sldMk cId="4153817755" sldId="1097"/>
            <ac:picMk id="34" creationId="{8A169ACD-034B-4154-A498-9A90A5A3C7F6}"/>
          </ac:picMkLst>
        </pc:picChg>
      </pc:sldChg>
      <pc:sldChg chg="modSp mod">
        <pc:chgData name="Renée Lechner" userId="4fa78a86c8864770" providerId="LiveId" clId="{9CDF6277-5576-4DF5-8211-04E839EC76F5}" dt="2022-07-14T14:28:08.202" v="1318" actId="1076"/>
        <pc:sldMkLst>
          <pc:docMk/>
          <pc:sldMk cId="3250425578" sldId="1116"/>
        </pc:sldMkLst>
        <pc:graphicFrameChg chg="mod">
          <ac:chgData name="Renée Lechner" userId="4fa78a86c8864770" providerId="LiveId" clId="{9CDF6277-5576-4DF5-8211-04E839EC76F5}" dt="2022-07-14T14:28:08.202" v="1318" actId="1076"/>
          <ac:graphicFrameMkLst>
            <pc:docMk/>
            <pc:sldMk cId="3250425578" sldId="1116"/>
            <ac:graphicFrameMk id="6" creationId="{168435E5-E9B0-493D-8F6F-5F758DC26612}"/>
          </ac:graphicFrameMkLst>
        </pc:graphicFrameChg>
      </pc:sldChg>
      <pc:sldChg chg="modSp mod">
        <pc:chgData name="Renée Lechner" userId="4fa78a86c8864770" providerId="LiveId" clId="{9CDF6277-5576-4DF5-8211-04E839EC76F5}" dt="2022-07-14T14:47:20.838" v="1506" actId="1076"/>
        <pc:sldMkLst>
          <pc:docMk/>
          <pc:sldMk cId="602979136" sldId="1144"/>
        </pc:sldMkLst>
        <pc:picChg chg="mod">
          <ac:chgData name="Renée Lechner" userId="4fa78a86c8864770" providerId="LiveId" clId="{9CDF6277-5576-4DF5-8211-04E839EC76F5}" dt="2022-07-14T14:47:20.838" v="1506" actId="1076"/>
          <ac:picMkLst>
            <pc:docMk/>
            <pc:sldMk cId="602979136" sldId="1144"/>
            <ac:picMk id="5" creationId="{6BBD6594-EF58-4D72-B55F-925662AC24C7}"/>
          </ac:picMkLst>
        </pc:picChg>
      </pc:sldChg>
      <pc:sldChg chg="modSp mod">
        <pc:chgData name="Renée Lechner" userId="4fa78a86c8864770" providerId="LiveId" clId="{9CDF6277-5576-4DF5-8211-04E839EC76F5}" dt="2022-07-14T13:09:27.057" v="253" actId="27636"/>
        <pc:sldMkLst>
          <pc:docMk/>
          <pc:sldMk cId="3717494794" sldId="1146"/>
        </pc:sldMkLst>
        <pc:spChg chg="mod">
          <ac:chgData name="Renée Lechner" userId="4fa78a86c8864770" providerId="LiveId" clId="{9CDF6277-5576-4DF5-8211-04E839EC76F5}" dt="2022-07-14T13:09:27.057" v="253" actId="27636"/>
          <ac:spMkLst>
            <pc:docMk/>
            <pc:sldMk cId="3717494794" sldId="1146"/>
            <ac:spMk id="3" creationId="{F3D45A9C-688A-486E-B69D-A779F6F78FF7}"/>
          </ac:spMkLst>
        </pc:spChg>
      </pc:sldChg>
      <pc:sldChg chg="modSp del mod">
        <pc:chgData name="Renée Lechner" userId="4fa78a86c8864770" providerId="LiveId" clId="{9CDF6277-5576-4DF5-8211-04E839EC76F5}" dt="2022-07-14T13:56:25.839" v="919" actId="47"/>
        <pc:sldMkLst>
          <pc:docMk/>
          <pc:sldMk cId="4017968107" sldId="1147"/>
        </pc:sldMkLst>
        <pc:picChg chg="mod">
          <ac:chgData name="Renée Lechner" userId="4fa78a86c8864770" providerId="LiveId" clId="{9CDF6277-5576-4DF5-8211-04E839EC76F5}" dt="2022-07-14T13:14:18.734" v="366" actId="1076"/>
          <ac:picMkLst>
            <pc:docMk/>
            <pc:sldMk cId="4017968107" sldId="1147"/>
            <ac:picMk id="4" creationId="{7383B96B-0319-4107-BE9E-34178EE9A387}"/>
          </ac:picMkLst>
        </pc:picChg>
        <pc:picChg chg="mod">
          <ac:chgData name="Renée Lechner" userId="4fa78a86c8864770" providerId="LiveId" clId="{9CDF6277-5576-4DF5-8211-04E839EC76F5}" dt="2022-07-14T13:11:39.944" v="269" actId="1076"/>
          <ac:picMkLst>
            <pc:docMk/>
            <pc:sldMk cId="4017968107" sldId="1147"/>
            <ac:picMk id="13" creationId="{CC0CBEB1-B36C-4B84-AC37-56BE69B00C91}"/>
          </ac:picMkLst>
        </pc:picChg>
      </pc:sldChg>
      <pc:sldChg chg="modSp mod">
        <pc:chgData name="Renée Lechner" userId="4fa78a86c8864770" providerId="LiveId" clId="{9CDF6277-5576-4DF5-8211-04E839EC76F5}" dt="2022-07-14T14:18:38.966" v="1180" actId="1076"/>
        <pc:sldMkLst>
          <pc:docMk/>
          <pc:sldMk cId="4096584465" sldId="1152"/>
        </pc:sldMkLst>
        <pc:spChg chg="mod">
          <ac:chgData name="Renée Lechner" userId="4fa78a86c8864770" providerId="LiveId" clId="{9CDF6277-5576-4DF5-8211-04E839EC76F5}" dt="2022-07-14T14:18:33.399" v="1179" actId="1076"/>
          <ac:spMkLst>
            <pc:docMk/>
            <pc:sldMk cId="4096584465" sldId="1152"/>
            <ac:spMk id="3" creationId="{F3D45A9C-688A-486E-B69D-A779F6F78FF7}"/>
          </ac:spMkLst>
        </pc:spChg>
        <pc:picChg chg="mod">
          <ac:chgData name="Renée Lechner" userId="4fa78a86c8864770" providerId="LiveId" clId="{9CDF6277-5576-4DF5-8211-04E839EC76F5}" dt="2022-07-14T14:18:38.966" v="1180" actId="1076"/>
          <ac:picMkLst>
            <pc:docMk/>
            <pc:sldMk cId="4096584465" sldId="1152"/>
            <ac:picMk id="7" creationId="{76761970-A2F1-49D3-98D5-B2B260BEFAB5}"/>
          </ac:picMkLst>
        </pc:picChg>
      </pc:sldChg>
      <pc:sldChg chg="modSp mod">
        <pc:chgData name="Renée Lechner" userId="4fa78a86c8864770" providerId="LiveId" clId="{9CDF6277-5576-4DF5-8211-04E839EC76F5}" dt="2022-07-14T14:51:08.340" v="1567" actId="1076"/>
        <pc:sldMkLst>
          <pc:docMk/>
          <pc:sldMk cId="1173823527" sldId="1155"/>
        </pc:sldMkLst>
        <pc:spChg chg="mod">
          <ac:chgData name="Renée Lechner" userId="4fa78a86c8864770" providerId="LiveId" clId="{9CDF6277-5576-4DF5-8211-04E839EC76F5}" dt="2022-07-14T14:51:04.724" v="1566" actId="1076"/>
          <ac:spMkLst>
            <pc:docMk/>
            <pc:sldMk cId="1173823527" sldId="1155"/>
            <ac:spMk id="3" creationId="{F3D45A9C-688A-486E-B69D-A779F6F78FF7}"/>
          </ac:spMkLst>
        </pc:spChg>
        <pc:picChg chg="mod">
          <ac:chgData name="Renée Lechner" userId="4fa78a86c8864770" providerId="LiveId" clId="{9CDF6277-5576-4DF5-8211-04E839EC76F5}" dt="2022-07-14T14:51:08.340" v="1567" actId="1076"/>
          <ac:picMkLst>
            <pc:docMk/>
            <pc:sldMk cId="1173823527" sldId="1155"/>
            <ac:picMk id="5" creationId="{E7369A71-E37C-4384-A2FB-44EB8A6C392C}"/>
          </ac:picMkLst>
        </pc:picChg>
      </pc:sldChg>
      <pc:sldChg chg="modSp mod">
        <pc:chgData name="Renée Lechner" userId="4fa78a86c8864770" providerId="LiveId" clId="{9CDF6277-5576-4DF5-8211-04E839EC76F5}" dt="2022-07-14T14:51:26.384" v="1570" actId="1076"/>
        <pc:sldMkLst>
          <pc:docMk/>
          <pc:sldMk cId="1133009856" sldId="1156"/>
        </pc:sldMkLst>
        <pc:picChg chg="mod">
          <ac:chgData name="Renée Lechner" userId="4fa78a86c8864770" providerId="LiveId" clId="{9CDF6277-5576-4DF5-8211-04E839EC76F5}" dt="2022-07-14T14:51:26.384" v="1570" actId="1076"/>
          <ac:picMkLst>
            <pc:docMk/>
            <pc:sldMk cId="1133009856" sldId="1156"/>
            <ac:picMk id="5" creationId="{23E2CEB4-3DED-4E27-98F8-D432D0D505E6}"/>
          </ac:picMkLst>
        </pc:picChg>
      </pc:sldChg>
      <pc:sldChg chg="addSp delSp modSp mod">
        <pc:chgData name="Renée Lechner" userId="4fa78a86c8864770" providerId="LiveId" clId="{9CDF6277-5576-4DF5-8211-04E839EC76F5}" dt="2022-07-14T14:48:07.036" v="1512" actId="1076"/>
        <pc:sldMkLst>
          <pc:docMk/>
          <pc:sldMk cId="2754717502" sldId="1158"/>
        </pc:sldMkLst>
        <pc:spChg chg="mod">
          <ac:chgData name="Renée Lechner" userId="4fa78a86c8864770" providerId="LiveId" clId="{9CDF6277-5576-4DF5-8211-04E839EC76F5}" dt="2022-07-14T13:09:25.505" v="246" actId="27636"/>
          <ac:spMkLst>
            <pc:docMk/>
            <pc:sldMk cId="2754717502" sldId="1158"/>
            <ac:spMk id="3" creationId="{F3D45A9C-688A-486E-B69D-A779F6F78FF7}"/>
          </ac:spMkLst>
        </pc:spChg>
        <pc:picChg chg="add del">
          <ac:chgData name="Renée Lechner" userId="4fa78a86c8864770" providerId="LiveId" clId="{9CDF6277-5576-4DF5-8211-04E839EC76F5}" dt="2022-07-14T14:48:00.919" v="1511" actId="478"/>
          <ac:picMkLst>
            <pc:docMk/>
            <pc:sldMk cId="2754717502" sldId="1158"/>
            <ac:picMk id="4" creationId="{DAA9C969-D6CF-0660-698C-F537E743C279}"/>
          </ac:picMkLst>
        </pc:picChg>
        <pc:picChg chg="mod">
          <ac:chgData name="Renée Lechner" userId="4fa78a86c8864770" providerId="LiveId" clId="{9CDF6277-5576-4DF5-8211-04E839EC76F5}" dt="2022-07-14T14:48:07.036" v="1512" actId="1076"/>
          <ac:picMkLst>
            <pc:docMk/>
            <pc:sldMk cId="2754717502" sldId="1158"/>
            <ac:picMk id="14" creationId="{9FC331CC-CC31-4ABE-B8F7-A3C846134B8E}"/>
          </ac:picMkLst>
        </pc:picChg>
      </pc:sldChg>
      <pc:sldChg chg="modSp mod">
        <pc:chgData name="Renée Lechner" userId="4fa78a86c8864770" providerId="LiveId" clId="{9CDF6277-5576-4DF5-8211-04E839EC76F5}" dt="2022-07-14T14:23:24.643" v="1225" actId="1076"/>
        <pc:sldMkLst>
          <pc:docMk/>
          <pc:sldMk cId="3620058839" sldId="1159"/>
        </pc:sldMkLst>
        <pc:spChg chg="mod">
          <ac:chgData name="Renée Lechner" userId="4fa78a86c8864770" providerId="LiveId" clId="{9CDF6277-5576-4DF5-8211-04E839EC76F5}" dt="2022-07-14T14:23:14.535" v="1224" actId="1076"/>
          <ac:spMkLst>
            <pc:docMk/>
            <pc:sldMk cId="3620058839" sldId="1159"/>
            <ac:spMk id="8" creationId="{5E2AF0C8-12B9-4C55-A2BF-BA2AF2E42BB8}"/>
          </ac:spMkLst>
        </pc:spChg>
        <pc:graphicFrameChg chg="mod modGraphic">
          <ac:chgData name="Renée Lechner" userId="4fa78a86c8864770" providerId="LiveId" clId="{9CDF6277-5576-4DF5-8211-04E839EC76F5}" dt="2022-07-14T14:23:24.643" v="1225" actId="1076"/>
          <ac:graphicFrameMkLst>
            <pc:docMk/>
            <pc:sldMk cId="3620058839" sldId="1159"/>
            <ac:graphicFrameMk id="7" creationId="{D66FC6E9-3EBC-4D31-B293-4AF95C4C8B4A}"/>
          </ac:graphicFrameMkLst>
        </pc:graphicFrameChg>
      </pc:sldChg>
      <pc:sldChg chg="modSp del mod">
        <pc:chgData name="Renée Lechner" userId="4fa78a86c8864770" providerId="LiveId" clId="{9CDF6277-5576-4DF5-8211-04E839EC76F5}" dt="2022-07-15T12:04:41.112" v="2971" actId="47"/>
        <pc:sldMkLst>
          <pc:docMk/>
          <pc:sldMk cId="3629547410" sldId="1160"/>
        </pc:sldMkLst>
        <pc:spChg chg="mod">
          <ac:chgData name="Renée Lechner" userId="4fa78a86c8864770" providerId="LiveId" clId="{9CDF6277-5576-4DF5-8211-04E839EC76F5}" dt="2022-07-14T14:23:45.354" v="1248" actId="207"/>
          <ac:spMkLst>
            <pc:docMk/>
            <pc:sldMk cId="3629547410" sldId="1160"/>
            <ac:spMk id="3" creationId="{00000000-0000-0000-0000-000000000000}"/>
          </ac:spMkLst>
        </pc:spChg>
        <pc:spChg chg="mod">
          <ac:chgData name="Renée Lechner" userId="4fa78a86c8864770" providerId="LiveId" clId="{9CDF6277-5576-4DF5-8211-04E839EC76F5}" dt="2022-07-14T14:23:45.354" v="1248" actId="207"/>
          <ac:spMkLst>
            <pc:docMk/>
            <pc:sldMk cId="3629547410" sldId="1160"/>
            <ac:spMk id="4" creationId="{00000000-0000-0000-0000-000000000000}"/>
          </ac:spMkLst>
        </pc:spChg>
        <pc:spChg chg="mod">
          <ac:chgData name="Renée Lechner" userId="4fa78a86c8864770" providerId="LiveId" clId="{9CDF6277-5576-4DF5-8211-04E839EC76F5}" dt="2022-07-14T14:23:45.354" v="1248" actId="207"/>
          <ac:spMkLst>
            <pc:docMk/>
            <pc:sldMk cId="3629547410" sldId="1160"/>
            <ac:spMk id="6" creationId="{00000000-0000-0000-0000-000000000000}"/>
          </ac:spMkLst>
        </pc:spChg>
        <pc:spChg chg="mod">
          <ac:chgData name="Renée Lechner" userId="4fa78a86c8864770" providerId="LiveId" clId="{9CDF6277-5576-4DF5-8211-04E839EC76F5}" dt="2022-07-14T14:23:45.354" v="1248" actId="207"/>
          <ac:spMkLst>
            <pc:docMk/>
            <pc:sldMk cId="3629547410" sldId="1160"/>
            <ac:spMk id="8" creationId="{00000000-0000-0000-0000-000000000000}"/>
          </ac:spMkLst>
        </pc:spChg>
      </pc:sldChg>
      <pc:sldChg chg="modSp mod">
        <pc:chgData name="Renée Lechner" userId="4fa78a86c8864770" providerId="LiveId" clId="{9CDF6277-5576-4DF5-8211-04E839EC76F5}" dt="2022-07-14T14:33:56.313" v="1445" actId="207"/>
        <pc:sldMkLst>
          <pc:docMk/>
          <pc:sldMk cId="2507917406" sldId="1163"/>
        </pc:sldMkLst>
        <pc:spChg chg="mod">
          <ac:chgData name="Renée Lechner" userId="4fa78a86c8864770" providerId="LiveId" clId="{9CDF6277-5576-4DF5-8211-04E839EC76F5}" dt="2022-07-14T13:09:25.489" v="245" actId="27636"/>
          <ac:spMkLst>
            <pc:docMk/>
            <pc:sldMk cId="2507917406" sldId="1163"/>
            <ac:spMk id="3" creationId="{F3D45A9C-688A-486E-B69D-A779F6F78FF7}"/>
          </ac:spMkLst>
        </pc:spChg>
        <pc:graphicFrameChg chg="mod">
          <ac:chgData name="Renée Lechner" userId="4fa78a86c8864770" providerId="LiveId" clId="{9CDF6277-5576-4DF5-8211-04E839EC76F5}" dt="2022-07-14T14:33:56.313" v="1445" actId="207"/>
          <ac:graphicFrameMkLst>
            <pc:docMk/>
            <pc:sldMk cId="2507917406" sldId="1163"/>
            <ac:graphicFrameMk id="4" creationId="{2A25DDA2-C7A5-48A6-8037-4BFC1CA91018}"/>
          </ac:graphicFrameMkLst>
        </pc:graphicFrameChg>
      </pc:sldChg>
      <pc:sldChg chg="modSp mod">
        <pc:chgData name="Renée Lechner" userId="4fa78a86c8864770" providerId="LiveId" clId="{9CDF6277-5576-4DF5-8211-04E839EC76F5}" dt="2022-07-14T14:48:22.194" v="1515" actId="1076"/>
        <pc:sldMkLst>
          <pc:docMk/>
          <pc:sldMk cId="1817747950" sldId="1166"/>
        </pc:sldMkLst>
        <pc:picChg chg="mod">
          <ac:chgData name="Renée Lechner" userId="4fa78a86c8864770" providerId="LiveId" clId="{9CDF6277-5576-4DF5-8211-04E839EC76F5}" dt="2022-07-14T14:48:22.194" v="1515" actId="1076"/>
          <ac:picMkLst>
            <pc:docMk/>
            <pc:sldMk cId="1817747950" sldId="1166"/>
            <ac:picMk id="16" creationId="{BC85E73B-4D72-4B25-AAE1-4F3353B30FAB}"/>
          </ac:picMkLst>
        </pc:picChg>
      </pc:sldChg>
      <pc:sldChg chg="addSp delSp modSp mod addAnim delAnim">
        <pc:chgData name="Renée Lechner" userId="4fa78a86c8864770" providerId="LiveId" clId="{9CDF6277-5576-4DF5-8211-04E839EC76F5}" dt="2022-07-14T14:49:47.320" v="1540" actId="465"/>
        <pc:sldMkLst>
          <pc:docMk/>
          <pc:sldMk cId="587467623" sldId="1167"/>
        </pc:sldMkLst>
        <pc:picChg chg="add del mod">
          <ac:chgData name="Renée Lechner" userId="4fa78a86c8864770" providerId="LiveId" clId="{9CDF6277-5576-4DF5-8211-04E839EC76F5}" dt="2022-07-14T14:49:44.425" v="1539" actId="552"/>
          <ac:picMkLst>
            <pc:docMk/>
            <pc:sldMk cId="587467623" sldId="1167"/>
            <ac:picMk id="5" creationId="{5C46DE69-1608-4B04-8471-86402061B410}"/>
          </ac:picMkLst>
        </pc:picChg>
        <pc:picChg chg="add del mod">
          <ac:chgData name="Renée Lechner" userId="4fa78a86c8864770" providerId="LiveId" clId="{9CDF6277-5576-4DF5-8211-04E839EC76F5}" dt="2022-07-14T14:49:44.425" v="1539" actId="552"/>
          <ac:picMkLst>
            <pc:docMk/>
            <pc:sldMk cId="587467623" sldId="1167"/>
            <ac:picMk id="7" creationId="{DCD5F2ED-852C-4E59-A234-6265EC52320C}"/>
          </ac:picMkLst>
        </pc:picChg>
        <pc:picChg chg="add del mod">
          <ac:chgData name="Renée Lechner" userId="4fa78a86c8864770" providerId="LiveId" clId="{9CDF6277-5576-4DF5-8211-04E839EC76F5}" dt="2022-07-14T14:49:47.320" v="1540" actId="465"/>
          <ac:picMkLst>
            <pc:docMk/>
            <pc:sldMk cId="587467623" sldId="1167"/>
            <ac:picMk id="9" creationId="{A94EEBD8-AF3F-45A9-A98B-B0D0000A3D73}"/>
          </ac:picMkLst>
        </pc:picChg>
        <pc:picChg chg="add del mod">
          <ac:chgData name="Renée Lechner" userId="4fa78a86c8864770" providerId="LiveId" clId="{9CDF6277-5576-4DF5-8211-04E839EC76F5}" dt="2022-07-14T14:49:47.320" v="1540" actId="465"/>
          <ac:picMkLst>
            <pc:docMk/>
            <pc:sldMk cId="587467623" sldId="1167"/>
            <ac:picMk id="11" creationId="{AAD62E80-D62D-4075-97AF-CCA0960A95A2}"/>
          </ac:picMkLst>
        </pc:picChg>
      </pc:sldChg>
      <pc:sldChg chg="modSp del mod">
        <pc:chgData name="Renée Lechner" userId="4fa78a86c8864770" providerId="LiveId" clId="{9CDF6277-5576-4DF5-8211-04E839EC76F5}" dt="2022-07-15T12:05:13.609" v="2975" actId="47"/>
        <pc:sldMkLst>
          <pc:docMk/>
          <pc:sldMk cId="1574683088" sldId="1168"/>
        </pc:sldMkLst>
        <pc:spChg chg="mod">
          <ac:chgData name="Renée Lechner" userId="4fa78a86c8864770" providerId="LiveId" clId="{9CDF6277-5576-4DF5-8211-04E839EC76F5}" dt="2022-07-14T14:50:15.898" v="1561" actId="207"/>
          <ac:spMkLst>
            <pc:docMk/>
            <pc:sldMk cId="1574683088" sldId="1168"/>
            <ac:spMk id="3" creationId="{00000000-0000-0000-0000-000000000000}"/>
          </ac:spMkLst>
        </pc:spChg>
        <pc:spChg chg="mod">
          <ac:chgData name="Renée Lechner" userId="4fa78a86c8864770" providerId="LiveId" clId="{9CDF6277-5576-4DF5-8211-04E839EC76F5}" dt="2022-07-14T14:50:15.898" v="1561" actId="207"/>
          <ac:spMkLst>
            <pc:docMk/>
            <pc:sldMk cId="1574683088" sldId="1168"/>
            <ac:spMk id="4" creationId="{00000000-0000-0000-0000-000000000000}"/>
          </ac:spMkLst>
        </pc:spChg>
        <pc:spChg chg="mod">
          <ac:chgData name="Renée Lechner" userId="4fa78a86c8864770" providerId="LiveId" clId="{9CDF6277-5576-4DF5-8211-04E839EC76F5}" dt="2022-07-14T14:50:15.898" v="1561" actId="207"/>
          <ac:spMkLst>
            <pc:docMk/>
            <pc:sldMk cId="1574683088" sldId="1168"/>
            <ac:spMk id="5" creationId="{00000000-0000-0000-0000-000000000000}"/>
          </ac:spMkLst>
        </pc:spChg>
        <pc:spChg chg="mod">
          <ac:chgData name="Renée Lechner" userId="4fa78a86c8864770" providerId="LiveId" clId="{9CDF6277-5576-4DF5-8211-04E839EC76F5}" dt="2022-07-14T14:50:15.898" v="1561" actId="207"/>
          <ac:spMkLst>
            <pc:docMk/>
            <pc:sldMk cId="1574683088" sldId="1168"/>
            <ac:spMk id="8" creationId="{00000000-0000-0000-0000-000000000000}"/>
          </ac:spMkLst>
        </pc:spChg>
      </pc:sldChg>
      <pc:sldChg chg="modSp mod">
        <pc:chgData name="Renée Lechner" userId="4fa78a86c8864770" providerId="LiveId" clId="{9CDF6277-5576-4DF5-8211-04E839EC76F5}" dt="2022-07-14T14:57:31.271" v="1651" actId="2085"/>
        <pc:sldMkLst>
          <pc:docMk/>
          <pc:sldMk cId="2612140607" sldId="1169"/>
        </pc:sldMkLst>
        <pc:spChg chg="mod">
          <ac:chgData name="Renée Lechner" userId="4fa78a86c8864770" providerId="LiveId" clId="{9CDF6277-5576-4DF5-8211-04E839EC76F5}" dt="2022-07-14T14:56:44.698" v="1636" actId="2085"/>
          <ac:spMkLst>
            <pc:docMk/>
            <pc:sldMk cId="2612140607" sldId="1169"/>
            <ac:spMk id="8" creationId="{FE1CD2B4-8434-4BC5-A682-2200F066617D}"/>
          </ac:spMkLst>
        </pc:spChg>
        <pc:spChg chg="mod">
          <ac:chgData name="Renée Lechner" userId="4fa78a86c8864770" providerId="LiveId" clId="{9CDF6277-5576-4DF5-8211-04E839EC76F5}" dt="2022-07-14T14:57:28.806" v="1650" actId="2085"/>
          <ac:spMkLst>
            <pc:docMk/>
            <pc:sldMk cId="2612140607" sldId="1169"/>
            <ac:spMk id="11" creationId="{7751E2A2-FA4E-4B81-9C2B-F3D31B3B515B}"/>
          </ac:spMkLst>
        </pc:spChg>
        <pc:spChg chg="mod">
          <ac:chgData name="Renée Lechner" userId="4fa78a86c8864770" providerId="LiveId" clId="{9CDF6277-5576-4DF5-8211-04E839EC76F5}" dt="2022-07-14T14:57:31.271" v="1651" actId="2085"/>
          <ac:spMkLst>
            <pc:docMk/>
            <pc:sldMk cId="2612140607" sldId="1169"/>
            <ac:spMk id="12" creationId="{6B1F2B54-E420-4CEC-AC81-B07AFA7BD46B}"/>
          </ac:spMkLst>
        </pc:spChg>
      </pc:sldChg>
      <pc:sldChg chg="addSp delSp modSp mod addAnim delAnim modAnim">
        <pc:chgData name="Renée Lechner" userId="4fa78a86c8864770" providerId="LiveId" clId="{9CDF6277-5576-4DF5-8211-04E839EC76F5}" dt="2022-07-15T12:52:02.438" v="3631"/>
        <pc:sldMkLst>
          <pc:docMk/>
          <pc:sldMk cId="3759333120" sldId="1172"/>
        </pc:sldMkLst>
        <pc:spChg chg="mod">
          <ac:chgData name="Renée Lechner" userId="4fa78a86c8864770" providerId="LiveId" clId="{9CDF6277-5576-4DF5-8211-04E839EC76F5}" dt="2022-07-15T12:06:19.021" v="2982" actId="120"/>
          <ac:spMkLst>
            <pc:docMk/>
            <pc:sldMk cId="3759333120" sldId="1172"/>
            <ac:spMk id="2" creationId="{6D797329-EB2E-4C7C-B0EB-B0492ED9202A}"/>
          </ac:spMkLst>
        </pc:spChg>
        <pc:spChg chg="add del mod">
          <ac:chgData name="Renée Lechner" userId="4fa78a86c8864770" providerId="LiveId" clId="{9CDF6277-5576-4DF5-8211-04E839EC76F5}" dt="2022-07-15T12:07:13.935" v="2984" actId="478"/>
          <ac:spMkLst>
            <pc:docMk/>
            <pc:sldMk cId="3759333120" sldId="1172"/>
            <ac:spMk id="3" creationId="{8E6721C1-9B09-469C-5B5D-DAD4A2F7280E}"/>
          </ac:spMkLst>
        </pc:spChg>
        <pc:spChg chg="del mod">
          <ac:chgData name="Renée Lechner" userId="4fa78a86c8864770" providerId="LiveId" clId="{9CDF6277-5576-4DF5-8211-04E839EC76F5}" dt="2022-07-15T12:07:26.622" v="2988" actId="478"/>
          <ac:spMkLst>
            <pc:docMk/>
            <pc:sldMk cId="3759333120" sldId="1172"/>
            <ac:spMk id="5" creationId="{7AFC248F-DD57-45F5-9459-534EDBAA2D4F}"/>
          </ac:spMkLst>
        </pc:spChg>
        <pc:spChg chg="add del mod">
          <ac:chgData name="Renée Lechner" userId="4fa78a86c8864770" providerId="LiveId" clId="{9CDF6277-5576-4DF5-8211-04E839EC76F5}" dt="2022-07-15T12:07:29.259" v="2989" actId="478"/>
          <ac:spMkLst>
            <pc:docMk/>
            <pc:sldMk cId="3759333120" sldId="1172"/>
            <ac:spMk id="7" creationId="{5DD20FC1-1EF7-0A93-BCEF-04E77EEFA749}"/>
          </ac:spMkLst>
        </pc:spChg>
        <pc:spChg chg="add del mod">
          <ac:chgData name="Renée Lechner" userId="4fa78a86c8864770" providerId="LiveId" clId="{9CDF6277-5576-4DF5-8211-04E839EC76F5}" dt="2022-07-15T12:49:44.576" v="3598" actId="478"/>
          <ac:spMkLst>
            <pc:docMk/>
            <pc:sldMk cId="3759333120" sldId="1172"/>
            <ac:spMk id="9" creationId="{1D487D34-7C34-2C6C-F955-1452E7D461D8}"/>
          </ac:spMkLst>
        </pc:spChg>
        <pc:spChg chg="add mod">
          <ac:chgData name="Renée Lechner" userId="4fa78a86c8864770" providerId="LiveId" clId="{9CDF6277-5576-4DF5-8211-04E839EC76F5}" dt="2022-07-15T12:50:42.913" v="3613" actId="108"/>
          <ac:spMkLst>
            <pc:docMk/>
            <pc:sldMk cId="3759333120" sldId="1172"/>
            <ac:spMk id="10" creationId="{2CDF6256-A87F-5790-0899-8EAD8CD997D7}"/>
          </ac:spMkLst>
        </pc:spChg>
        <pc:spChg chg="add mod">
          <ac:chgData name="Renée Lechner" userId="4fa78a86c8864770" providerId="LiveId" clId="{9CDF6277-5576-4DF5-8211-04E839EC76F5}" dt="2022-07-15T12:47:47.691" v="3554" actId="6549"/>
          <ac:spMkLst>
            <pc:docMk/>
            <pc:sldMk cId="3759333120" sldId="1172"/>
            <ac:spMk id="11" creationId="{372A736F-63BF-0037-DCDC-B353DC581134}"/>
          </ac:spMkLst>
        </pc:spChg>
        <pc:spChg chg="add mod">
          <ac:chgData name="Renée Lechner" userId="4fa78a86c8864770" providerId="LiveId" clId="{9CDF6277-5576-4DF5-8211-04E839EC76F5}" dt="2022-07-15T12:50:57.943" v="3615" actId="14100"/>
          <ac:spMkLst>
            <pc:docMk/>
            <pc:sldMk cId="3759333120" sldId="1172"/>
            <ac:spMk id="12" creationId="{6F46A594-44B0-6182-4BDB-79D747E09CB4}"/>
          </ac:spMkLst>
        </pc:spChg>
        <pc:spChg chg="add mod">
          <ac:chgData name="Renée Lechner" userId="4fa78a86c8864770" providerId="LiveId" clId="{9CDF6277-5576-4DF5-8211-04E839EC76F5}" dt="2022-07-15T12:51:06.606" v="3617" actId="14100"/>
          <ac:spMkLst>
            <pc:docMk/>
            <pc:sldMk cId="3759333120" sldId="1172"/>
            <ac:spMk id="13" creationId="{2F11BBA6-9B61-1F58-2F49-8DA5EBC44107}"/>
          </ac:spMkLst>
        </pc:spChg>
        <pc:spChg chg="add mod">
          <ac:chgData name="Renée Lechner" userId="4fa78a86c8864770" providerId="LiveId" clId="{9CDF6277-5576-4DF5-8211-04E839EC76F5}" dt="2022-07-15T12:51:15.392" v="3619" actId="14100"/>
          <ac:spMkLst>
            <pc:docMk/>
            <pc:sldMk cId="3759333120" sldId="1172"/>
            <ac:spMk id="14" creationId="{13EBDA0B-2AD5-FF2F-AAC6-34E4017CE633}"/>
          </ac:spMkLst>
        </pc:spChg>
        <pc:spChg chg="add mod">
          <ac:chgData name="Renée Lechner" userId="4fa78a86c8864770" providerId="LiveId" clId="{9CDF6277-5576-4DF5-8211-04E839EC76F5}" dt="2022-07-15T12:49:26.056" v="3594" actId="108"/>
          <ac:spMkLst>
            <pc:docMk/>
            <pc:sldMk cId="3759333120" sldId="1172"/>
            <ac:spMk id="15" creationId="{8B354422-BE7E-A2DF-75C6-4D0F943DA9F0}"/>
          </ac:spMkLst>
        </pc:spChg>
        <pc:spChg chg="add mod">
          <ac:chgData name="Renée Lechner" userId="4fa78a86c8864770" providerId="LiveId" clId="{9CDF6277-5576-4DF5-8211-04E839EC76F5}" dt="2022-07-15T12:47:13.421" v="3544" actId="404"/>
          <ac:spMkLst>
            <pc:docMk/>
            <pc:sldMk cId="3759333120" sldId="1172"/>
            <ac:spMk id="16" creationId="{8E231B19-F0A5-EC79-0422-175282348997}"/>
          </ac:spMkLst>
        </pc:spChg>
        <pc:spChg chg="add mod">
          <ac:chgData name="Renée Lechner" userId="4fa78a86c8864770" providerId="LiveId" clId="{9CDF6277-5576-4DF5-8211-04E839EC76F5}" dt="2022-07-15T12:47:25.797" v="3550" actId="20577"/>
          <ac:spMkLst>
            <pc:docMk/>
            <pc:sldMk cId="3759333120" sldId="1172"/>
            <ac:spMk id="17" creationId="{D68A1F0B-31F7-5161-6EA5-292D048979F6}"/>
          </ac:spMkLst>
        </pc:spChg>
        <pc:picChg chg="del mod">
          <ac:chgData name="Renée Lechner" userId="4fa78a86c8864770" providerId="LiveId" clId="{9CDF6277-5576-4DF5-8211-04E839EC76F5}" dt="2022-07-15T12:49:46.056" v="3599" actId="478"/>
          <ac:picMkLst>
            <pc:docMk/>
            <pc:sldMk cId="3759333120" sldId="1172"/>
            <ac:picMk id="4" creationId="{DD52E341-8323-4C7C-8AF5-11FE63F99905}"/>
          </ac:picMkLst>
        </pc:picChg>
      </pc:sldChg>
      <pc:sldChg chg="modSp mod">
        <pc:chgData name="Renée Lechner" userId="4fa78a86c8864770" providerId="LiveId" clId="{9CDF6277-5576-4DF5-8211-04E839EC76F5}" dt="2022-07-14T14:57:49.005" v="1653" actId="207"/>
        <pc:sldMkLst>
          <pc:docMk/>
          <pc:sldMk cId="3074495547" sldId="1173"/>
        </pc:sldMkLst>
        <pc:spChg chg="mod">
          <ac:chgData name="Renée Lechner" userId="4fa78a86c8864770" providerId="LiveId" clId="{9CDF6277-5576-4DF5-8211-04E839EC76F5}" dt="2022-07-14T14:57:49.005" v="1653" actId="207"/>
          <ac:spMkLst>
            <pc:docMk/>
            <pc:sldMk cId="3074495547" sldId="1173"/>
            <ac:spMk id="11" creationId="{F2F33C44-DCDA-4943-9AC4-D49CC79A6762}"/>
          </ac:spMkLst>
        </pc:spChg>
      </pc:sldChg>
      <pc:sldChg chg="delSp modSp mod">
        <pc:chgData name="Renée Lechner" userId="4fa78a86c8864770" providerId="LiveId" clId="{9CDF6277-5576-4DF5-8211-04E839EC76F5}" dt="2022-07-14T14:56:30.462" v="1634" actId="207"/>
        <pc:sldMkLst>
          <pc:docMk/>
          <pc:sldMk cId="1901921452" sldId="1174"/>
        </pc:sldMkLst>
        <pc:spChg chg="del">
          <ac:chgData name="Renée Lechner" userId="4fa78a86c8864770" providerId="LiveId" clId="{9CDF6277-5576-4DF5-8211-04E839EC76F5}" dt="2022-07-14T14:56:17.705" v="1632" actId="478"/>
          <ac:spMkLst>
            <pc:docMk/>
            <pc:sldMk cId="1901921452" sldId="1174"/>
            <ac:spMk id="3" creationId="{F3D45A9C-688A-486E-B69D-A779F6F78FF7}"/>
          </ac:spMkLst>
        </pc:spChg>
        <pc:spChg chg="mod">
          <ac:chgData name="Renée Lechner" userId="4fa78a86c8864770" providerId="LiveId" clId="{9CDF6277-5576-4DF5-8211-04E839EC76F5}" dt="2022-07-14T14:56:30.462" v="1634" actId="207"/>
          <ac:spMkLst>
            <pc:docMk/>
            <pc:sldMk cId="1901921452" sldId="1174"/>
            <ac:spMk id="10" creationId="{11EF46EA-5A79-4EDE-9D8C-BB2B1C3B1CC3}"/>
          </ac:spMkLst>
        </pc:spChg>
        <pc:spChg chg="mod">
          <ac:chgData name="Renée Lechner" userId="4fa78a86c8864770" providerId="LiveId" clId="{9CDF6277-5576-4DF5-8211-04E839EC76F5}" dt="2022-07-14T14:55:53.121" v="1624" actId="14100"/>
          <ac:spMkLst>
            <pc:docMk/>
            <pc:sldMk cId="1901921452" sldId="1174"/>
            <ac:spMk id="14" creationId="{BEC6D32B-2847-4708-907C-C6175BC7674B}"/>
          </ac:spMkLst>
        </pc:spChg>
        <pc:spChg chg="mod">
          <ac:chgData name="Renée Lechner" userId="4fa78a86c8864770" providerId="LiveId" clId="{9CDF6277-5576-4DF5-8211-04E839EC76F5}" dt="2022-07-14T14:56:05.664" v="1631" actId="207"/>
          <ac:spMkLst>
            <pc:docMk/>
            <pc:sldMk cId="1901921452" sldId="1174"/>
            <ac:spMk id="15" creationId="{65282485-7645-4D64-BAAB-A02FF7BBF1FA}"/>
          </ac:spMkLst>
        </pc:spChg>
      </pc:sldChg>
      <pc:sldChg chg="modSp del mod">
        <pc:chgData name="Renée Lechner" userId="4fa78a86c8864770" providerId="LiveId" clId="{9CDF6277-5576-4DF5-8211-04E839EC76F5}" dt="2022-07-15T12:05:40.272" v="2979" actId="47"/>
        <pc:sldMkLst>
          <pc:docMk/>
          <pc:sldMk cId="2024202392" sldId="1179"/>
        </pc:sldMkLst>
        <pc:spChg chg="mod">
          <ac:chgData name="Renée Lechner" userId="4fa78a86c8864770" providerId="LiveId" clId="{9CDF6277-5576-4DF5-8211-04E839EC76F5}" dt="2022-07-14T14:58:19.386" v="1675" actId="207"/>
          <ac:spMkLst>
            <pc:docMk/>
            <pc:sldMk cId="2024202392" sldId="1179"/>
            <ac:spMk id="3" creationId="{00000000-0000-0000-0000-000000000000}"/>
          </ac:spMkLst>
        </pc:spChg>
        <pc:spChg chg="mod">
          <ac:chgData name="Renée Lechner" userId="4fa78a86c8864770" providerId="LiveId" clId="{9CDF6277-5576-4DF5-8211-04E839EC76F5}" dt="2022-07-14T14:58:19.386" v="1675" actId="207"/>
          <ac:spMkLst>
            <pc:docMk/>
            <pc:sldMk cId="2024202392" sldId="1179"/>
            <ac:spMk id="4" creationId="{00000000-0000-0000-0000-000000000000}"/>
          </ac:spMkLst>
        </pc:spChg>
        <pc:spChg chg="mod">
          <ac:chgData name="Renée Lechner" userId="4fa78a86c8864770" providerId="LiveId" clId="{9CDF6277-5576-4DF5-8211-04E839EC76F5}" dt="2022-07-14T14:58:19.386" v="1675" actId="207"/>
          <ac:spMkLst>
            <pc:docMk/>
            <pc:sldMk cId="2024202392" sldId="1179"/>
            <ac:spMk id="5" creationId="{00000000-0000-0000-0000-000000000000}"/>
          </ac:spMkLst>
        </pc:spChg>
        <pc:spChg chg="mod">
          <ac:chgData name="Renée Lechner" userId="4fa78a86c8864770" providerId="LiveId" clId="{9CDF6277-5576-4DF5-8211-04E839EC76F5}" dt="2022-07-14T14:58:19.386" v="1675" actId="207"/>
          <ac:spMkLst>
            <pc:docMk/>
            <pc:sldMk cId="2024202392" sldId="1179"/>
            <ac:spMk id="6" creationId="{00000000-0000-0000-0000-000000000000}"/>
          </ac:spMkLst>
        </pc:spChg>
      </pc:sldChg>
      <pc:sldChg chg="modSp mod">
        <pc:chgData name="Renée Lechner" userId="4fa78a86c8864770" providerId="LiveId" clId="{9CDF6277-5576-4DF5-8211-04E839EC76F5}" dt="2022-07-14T14:47:37.846" v="1508" actId="1076"/>
        <pc:sldMkLst>
          <pc:docMk/>
          <pc:sldMk cId="1118853430" sldId="1180"/>
        </pc:sldMkLst>
        <pc:picChg chg="mod">
          <ac:chgData name="Renée Lechner" userId="4fa78a86c8864770" providerId="LiveId" clId="{9CDF6277-5576-4DF5-8211-04E839EC76F5}" dt="2022-07-14T14:47:37.846" v="1508" actId="1076"/>
          <ac:picMkLst>
            <pc:docMk/>
            <pc:sldMk cId="1118853430" sldId="1180"/>
            <ac:picMk id="7" creationId="{918E3509-2C39-4FE7-9DA1-92C9D80AD2BC}"/>
          </ac:picMkLst>
        </pc:picChg>
      </pc:sldChg>
      <pc:sldChg chg="addSp delSp modSp mod delAnim modAnim">
        <pc:chgData name="Renée Lechner" userId="4fa78a86c8864770" providerId="LiveId" clId="{9CDF6277-5576-4DF5-8211-04E839EC76F5}" dt="2022-07-15T11:55:13.588" v="2887" actId="6549"/>
        <pc:sldMkLst>
          <pc:docMk/>
          <pc:sldMk cId="2975722703" sldId="1181"/>
        </pc:sldMkLst>
        <pc:spChg chg="del mod">
          <ac:chgData name="Renée Lechner" userId="4fa78a86c8864770" providerId="LiveId" clId="{9CDF6277-5576-4DF5-8211-04E839EC76F5}" dt="2022-07-14T14:16:39.114" v="1171" actId="478"/>
          <ac:spMkLst>
            <pc:docMk/>
            <pc:sldMk cId="2975722703" sldId="1181"/>
            <ac:spMk id="4" creationId="{23A394EC-9024-4A32-9BA7-5B7749C3F85B}"/>
          </ac:spMkLst>
        </pc:spChg>
        <pc:spChg chg="add mod">
          <ac:chgData name="Renée Lechner" userId="4fa78a86c8864770" providerId="LiveId" clId="{9CDF6277-5576-4DF5-8211-04E839EC76F5}" dt="2022-07-15T11:55:13.588" v="2887" actId="6549"/>
          <ac:spMkLst>
            <pc:docMk/>
            <pc:sldMk cId="2975722703" sldId="1181"/>
            <ac:spMk id="5" creationId="{3958AAFE-890A-06CC-D105-9126F8F6E563}"/>
          </ac:spMkLst>
        </pc:spChg>
      </pc:sldChg>
      <pc:sldChg chg="delSp modSp mod">
        <pc:chgData name="Renée Lechner" userId="4fa78a86c8864770" providerId="LiveId" clId="{9CDF6277-5576-4DF5-8211-04E839EC76F5}" dt="2022-07-14T14:55:06.109" v="1615" actId="2711"/>
        <pc:sldMkLst>
          <pc:docMk/>
          <pc:sldMk cId="4039550628" sldId="1182"/>
        </pc:sldMkLst>
        <pc:spChg chg="mod">
          <ac:chgData name="Renée Lechner" userId="4fa78a86c8864770" providerId="LiveId" clId="{9CDF6277-5576-4DF5-8211-04E839EC76F5}" dt="2022-07-14T14:51:53.687" v="1571" actId="120"/>
          <ac:spMkLst>
            <pc:docMk/>
            <pc:sldMk cId="4039550628" sldId="1182"/>
            <ac:spMk id="2" creationId="{6D797329-EB2E-4C7C-B0EB-B0492ED9202A}"/>
          </ac:spMkLst>
        </pc:spChg>
        <pc:spChg chg="del">
          <ac:chgData name="Renée Lechner" userId="4fa78a86c8864770" providerId="LiveId" clId="{9CDF6277-5576-4DF5-8211-04E839EC76F5}" dt="2022-07-14T14:51:57.762" v="1572" actId="478"/>
          <ac:spMkLst>
            <pc:docMk/>
            <pc:sldMk cId="4039550628" sldId="1182"/>
            <ac:spMk id="3" creationId="{F3D45A9C-688A-486E-B69D-A779F6F78FF7}"/>
          </ac:spMkLst>
        </pc:spChg>
        <pc:spChg chg="mod">
          <ac:chgData name="Renée Lechner" userId="4fa78a86c8864770" providerId="LiveId" clId="{9CDF6277-5576-4DF5-8211-04E839EC76F5}" dt="2022-07-14T14:55:06.109" v="1615" actId="2711"/>
          <ac:spMkLst>
            <pc:docMk/>
            <pc:sldMk cId="4039550628" sldId="1182"/>
            <ac:spMk id="10" creationId="{C25E5661-25AD-4E81-9734-DC4FBCED6E3E}"/>
          </ac:spMkLst>
        </pc:spChg>
        <pc:spChg chg="mod">
          <ac:chgData name="Renée Lechner" userId="4fa78a86c8864770" providerId="LiveId" clId="{9CDF6277-5576-4DF5-8211-04E839EC76F5}" dt="2022-07-14T14:54:38.435" v="1604" actId="14100"/>
          <ac:spMkLst>
            <pc:docMk/>
            <pc:sldMk cId="4039550628" sldId="1182"/>
            <ac:spMk id="11" creationId="{4583ADF6-79EB-487E-92C8-65C0810AF077}"/>
          </ac:spMkLst>
        </pc:spChg>
        <pc:spChg chg="mod">
          <ac:chgData name="Renée Lechner" userId="4fa78a86c8864770" providerId="LiveId" clId="{9CDF6277-5576-4DF5-8211-04E839EC76F5}" dt="2022-07-14T14:54:53.770" v="1613" actId="14100"/>
          <ac:spMkLst>
            <pc:docMk/>
            <pc:sldMk cId="4039550628" sldId="1182"/>
            <ac:spMk id="13" creationId="{A07DF67B-BFFB-4CE6-BD19-734CCF388E34}"/>
          </ac:spMkLst>
        </pc:spChg>
      </pc:sldChg>
      <pc:sldChg chg="modSp mod">
        <pc:chgData name="Renée Lechner" userId="4fa78a86c8864770" providerId="LiveId" clId="{9CDF6277-5576-4DF5-8211-04E839EC76F5}" dt="2022-07-14T13:09:27.075" v="255" actId="27636"/>
        <pc:sldMkLst>
          <pc:docMk/>
          <pc:sldMk cId="2651161802" sldId="1183"/>
        </pc:sldMkLst>
        <pc:spChg chg="mod">
          <ac:chgData name="Renée Lechner" userId="4fa78a86c8864770" providerId="LiveId" clId="{9CDF6277-5576-4DF5-8211-04E839EC76F5}" dt="2022-07-14T13:09:27.075" v="255" actId="27636"/>
          <ac:spMkLst>
            <pc:docMk/>
            <pc:sldMk cId="2651161802" sldId="1183"/>
            <ac:spMk id="3" creationId="{F3D45A9C-688A-486E-B69D-A779F6F78FF7}"/>
          </ac:spMkLst>
        </pc:spChg>
      </pc:sldChg>
      <pc:sldChg chg="modSp mod">
        <pc:chgData name="Renée Lechner" userId="4fa78a86c8864770" providerId="LiveId" clId="{9CDF6277-5576-4DF5-8211-04E839EC76F5}" dt="2022-07-14T13:09:27.065" v="254" actId="27636"/>
        <pc:sldMkLst>
          <pc:docMk/>
          <pc:sldMk cId="1924108638" sldId="1184"/>
        </pc:sldMkLst>
        <pc:spChg chg="mod">
          <ac:chgData name="Renée Lechner" userId="4fa78a86c8864770" providerId="LiveId" clId="{9CDF6277-5576-4DF5-8211-04E839EC76F5}" dt="2022-07-14T13:09:27.065" v="254" actId="27636"/>
          <ac:spMkLst>
            <pc:docMk/>
            <pc:sldMk cId="1924108638" sldId="1184"/>
            <ac:spMk id="3" creationId="{F3D45A9C-688A-486E-B69D-A779F6F78FF7}"/>
          </ac:spMkLst>
        </pc:spChg>
      </pc:sldChg>
      <pc:sldChg chg="new del">
        <pc:chgData name="Renée Lechner" userId="4fa78a86c8864770" providerId="LiveId" clId="{9CDF6277-5576-4DF5-8211-04E839EC76F5}" dt="2022-07-14T13:56:23.836" v="918" actId="47"/>
        <pc:sldMkLst>
          <pc:docMk/>
          <pc:sldMk cId="2220526846" sldId="1185"/>
        </pc:sldMkLst>
      </pc:sldChg>
      <pc:sldChg chg="addSp delSp modSp new mod delAnim modAnim chgLayout">
        <pc:chgData name="Renée Lechner" userId="4fa78a86c8864770" providerId="LiveId" clId="{9CDF6277-5576-4DF5-8211-04E839EC76F5}" dt="2022-07-14T13:40:18.822" v="597" actId="554"/>
        <pc:sldMkLst>
          <pc:docMk/>
          <pc:sldMk cId="1967345272" sldId="1186"/>
        </pc:sldMkLst>
        <pc:spChg chg="del mod">
          <ac:chgData name="Renée Lechner" userId="4fa78a86c8864770" providerId="LiveId" clId="{9CDF6277-5576-4DF5-8211-04E839EC76F5}" dt="2022-07-14T13:17:03.378" v="380" actId="700"/>
          <ac:spMkLst>
            <pc:docMk/>
            <pc:sldMk cId="1967345272" sldId="1186"/>
            <ac:spMk id="2" creationId="{E19704EE-66AD-B802-07D7-58F047838940}"/>
          </ac:spMkLst>
        </pc:spChg>
        <pc:spChg chg="del mod ord">
          <ac:chgData name="Renée Lechner" userId="4fa78a86c8864770" providerId="LiveId" clId="{9CDF6277-5576-4DF5-8211-04E839EC76F5}" dt="2022-07-14T13:18:22.623" v="391" actId="478"/>
          <ac:spMkLst>
            <pc:docMk/>
            <pc:sldMk cId="1967345272" sldId="1186"/>
            <ac:spMk id="3" creationId="{FD92A9F6-8E52-477F-70B0-7511DDE590B2}"/>
          </ac:spMkLst>
        </pc:spChg>
        <pc:spChg chg="add mod">
          <ac:chgData name="Renée Lechner" userId="4fa78a86c8864770" providerId="LiveId" clId="{9CDF6277-5576-4DF5-8211-04E839EC76F5}" dt="2022-07-14T13:27:00.205" v="461" actId="1076"/>
          <ac:spMkLst>
            <pc:docMk/>
            <pc:sldMk cId="1967345272" sldId="1186"/>
            <ac:spMk id="5" creationId="{74C3CCD1-E804-E4F5-763B-F96ECFEFD380}"/>
          </ac:spMkLst>
        </pc:spChg>
        <pc:spChg chg="add del">
          <ac:chgData name="Renée Lechner" userId="4fa78a86c8864770" providerId="LiveId" clId="{9CDF6277-5576-4DF5-8211-04E839EC76F5}" dt="2022-07-14T13:18:26.655" v="392" actId="478"/>
          <ac:spMkLst>
            <pc:docMk/>
            <pc:sldMk cId="1967345272" sldId="1186"/>
            <ac:spMk id="8" creationId="{D43C69A6-89AB-3B39-5B3F-DABA881E9F04}"/>
          </ac:spMkLst>
        </pc:spChg>
        <pc:spChg chg="add mod ord">
          <ac:chgData name="Renée Lechner" userId="4fa78a86c8864770" providerId="LiveId" clId="{9CDF6277-5576-4DF5-8211-04E839EC76F5}" dt="2022-07-14T13:26:51.340" v="460" actId="255"/>
          <ac:spMkLst>
            <pc:docMk/>
            <pc:sldMk cId="1967345272" sldId="1186"/>
            <ac:spMk id="9" creationId="{52BA42FE-9C8E-6F65-40A7-0CF06C03CE67}"/>
          </ac:spMkLst>
        </pc:spChg>
        <pc:spChg chg="add del mod">
          <ac:chgData name="Renée Lechner" userId="4fa78a86c8864770" providerId="LiveId" clId="{9CDF6277-5576-4DF5-8211-04E839EC76F5}" dt="2022-07-14T13:20:36.982" v="398" actId="478"/>
          <ac:spMkLst>
            <pc:docMk/>
            <pc:sldMk cId="1967345272" sldId="1186"/>
            <ac:spMk id="10" creationId="{9289825D-0615-8397-4EA4-AABC6E6F6148}"/>
          </ac:spMkLst>
        </pc:spChg>
        <pc:spChg chg="add del mod">
          <ac:chgData name="Renée Lechner" userId="4fa78a86c8864770" providerId="LiveId" clId="{9CDF6277-5576-4DF5-8211-04E839EC76F5}" dt="2022-07-14T13:20:36.982" v="398" actId="478"/>
          <ac:spMkLst>
            <pc:docMk/>
            <pc:sldMk cId="1967345272" sldId="1186"/>
            <ac:spMk id="11" creationId="{5CDD9A37-6193-0D62-95AB-52D1C9825A3A}"/>
          </ac:spMkLst>
        </pc:spChg>
        <pc:spChg chg="add del mod">
          <ac:chgData name="Renée Lechner" userId="4fa78a86c8864770" providerId="LiveId" clId="{9CDF6277-5576-4DF5-8211-04E839EC76F5}" dt="2022-07-14T13:20:36.982" v="398" actId="478"/>
          <ac:spMkLst>
            <pc:docMk/>
            <pc:sldMk cId="1967345272" sldId="1186"/>
            <ac:spMk id="12" creationId="{484C6030-BE91-F7D9-152D-72B3156997AF}"/>
          </ac:spMkLst>
        </pc:spChg>
        <pc:spChg chg="add mod">
          <ac:chgData name="Renée Lechner" userId="4fa78a86c8864770" providerId="LiveId" clId="{9CDF6277-5576-4DF5-8211-04E839EC76F5}" dt="2022-07-14T13:39:48.320" v="595" actId="554"/>
          <ac:spMkLst>
            <pc:docMk/>
            <pc:sldMk cId="1967345272" sldId="1186"/>
            <ac:spMk id="13" creationId="{3B68D8E8-261B-83C5-37BD-95C2913BCBEB}"/>
          </ac:spMkLst>
        </pc:spChg>
        <pc:spChg chg="add mod">
          <ac:chgData name="Renée Lechner" userId="4fa78a86c8864770" providerId="LiveId" clId="{9CDF6277-5576-4DF5-8211-04E839EC76F5}" dt="2022-07-14T13:40:04.790" v="596" actId="554"/>
          <ac:spMkLst>
            <pc:docMk/>
            <pc:sldMk cId="1967345272" sldId="1186"/>
            <ac:spMk id="14" creationId="{3D8FC854-CA30-093E-4B3E-44980C5838B3}"/>
          </ac:spMkLst>
        </pc:spChg>
        <pc:spChg chg="add del mod">
          <ac:chgData name="Renée Lechner" userId="4fa78a86c8864770" providerId="LiveId" clId="{9CDF6277-5576-4DF5-8211-04E839EC76F5}" dt="2022-07-14T13:25:03.471" v="449" actId="478"/>
          <ac:spMkLst>
            <pc:docMk/>
            <pc:sldMk cId="1967345272" sldId="1186"/>
            <ac:spMk id="15" creationId="{6956B210-43CF-D6BA-00F0-928AEE367A08}"/>
          </ac:spMkLst>
        </pc:spChg>
        <pc:spChg chg="add del mod">
          <ac:chgData name="Renée Lechner" userId="4fa78a86c8864770" providerId="LiveId" clId="{9CDF6277-5576-4DF5-8211-04E839EC76F5}" dt="2022-07-14T13:20:31.095" v="397" actId="478"/>
          <ac:spMkLst>
            <pc:docMk/>
            <pc:sldMk cId="1967345272" sldId="1186"/>
            <ac:spMk id="16" creationId="{F6288825-FB34-6D90-3354-D815A54AF405}"/>
          </ac:spMkLst>
        </pc:spChg>
        <pc:spChg chg="add del mod">
          <ac:chgData name="Renée Lechner" userId="4fa78a86c8864770" providerId="LiveId" clId="{9CDF6277-5576-4DF5-8211-04E839EC76F5}" dt="2022-07-14T13:20:31.095" v="397" actId="478"/>
          <ac:spMkLst>
            <pc:docMk/>
            <pc:sldMk cId="1967345272" sldId="1186"/>
            <ac:spMk id="17" creationId="{39203112-1F09-1A60-711A-49285497788F}"/>
          </ac:spMkLst>
        </pc:spChg>
        <pc:spChg chg="add del mod">
          <ac:chgData name="Renée Lechner" userId="4fa78a86c8864770" providerId="LiveId" clId="{9CDF6277-5576-4DF5-8211-04E839EC76F5}" dt="2022-07-14T13:20:31.095" v="397" actId="478"/>
          <ac:spMkLst>
            <pc:docMk/>
            <pc:sldMk cId="1967345272" sldId="1186"/>
            <ac:spMk id="18" creationId="{58A73D3E-559B-C348-0DE5-9E83629AB4E5}"/>
          </ac:spMkLst>
        </pc:spChg>
        <pc:spChg chg="add del mod">
          <ac:chgData name="Renée Lechner" userId="4fa78a86c8864770" providerId="LiveId" clId="{9CDF6277-5576-4DF5-8211-04E839EC76F5}" dt="2022-07-14T13:20:03.880" v="394" actId="478"/>
          <ac:spMkLst>
            <pc:docMk/>
            <pc:sldMk cId="1967345272" sldId="1186"/>
            <ac:spMk id="19" creationId="{28CE46B2-A472-70F0-3AFA-C02A20E12CA4}"/>
          </ac:spMkLst>
        </pc:spChg>
        <pc:spChg chg="add del mod">
          <ac:chgData name="Renée Lechner" userId="4fa78a86c8864770" providerId="LiveId" clId="{9CDF6277-5576-4DF5-8211-04E839EC76F5}" dt="2022-07-14T13:20:03.880" v="394" actId="478"/>
          <ac:spMkLst>
            <pc:docMk/>
            <pc:sldMk cId="1967345272" sldId="1186"/>
            <ac:spMk id="20" creationId="{1594F85A-30E7-0363-5CF0-9BEA40236C76}"/>
          </ac:spMkLst>
        </pc:spChg>
        <pc:spChg chg="add del mod">
          <ac:chgData name="Renée Lechner" userId="4fa78a86c8864770" providerId="LiveId" clId="{9CDF6277-5576-4DF5-8211-04E839EC76F5}" dt="2022-07-14T13:20:03.880" v="394" actId="478"/>
          <ac:spMkLst>
            <pc:docMk/>
            <pc:sldMk cId="1967345272" sldId="1186"/>
            <ac:spMk id="21" creationId="{AE8A5338-3085-9003-61F1-740FA6B8F321}"/>
          </ac:spMkLst>
        </pc:spChg>
        <pc:spChg chg="add del mod">
          <ac:chgData name="Renée Lechner" userId="4fa78a86c8864770" providerId="LiveId" clId="{9CDF6277-5576-4DF5-8211-04E839EC76F5}" dt="2022-07-14T13:21:22.394" v="405" actId="478"/>
          <ac:spMkLst>
            <pc:docMk/>
            <pc:sldMk cId="1967345272" sldId="1186"/>
            <ac:spMk id="26" creationId="{BDB36546-E313-68E9-F6E8-2C3FA073DB2F}"/>
          </ac:spMkLst>
        </pc:spChg>
        <pc:spChg chg="add del mod">
          <ac:chgData name="Renée Lechner" userId="4fa78a86c8864770" providerId="LiveId" clId="{9CDF6277-5576-4DF5-8211-04E839EC76F5}" dt="2022-07-14T13:25:49.623" v="453" actId="478"/>
          <ac:spMkLst>
            <pc:docMk/>
            <pc:sldMk cId="1967345272" sldId="1186"/>
            <ac:spMk id="28" creationId="{E4F393EA-A2D4-ACC8-B1F0-5EE300571298}"/>
          </ac:spMkLst>
        </pc:spChg>
        <pc:spChg chg="add mod">
          <ac:chgData name="Renée Lechner" userId="4fa78a86c8864770" providerId="LiveId" clId="{9CDF6277-5576-4DF5-8211-04E839EC76F5}" dt="2022-07-14T13:39:48.320" v="595" actId="554"/>
          <ac:spMkLst>
            <pc:docMk/>
            <pc:sldMk cId="1967345272" sldId="1186"/>
            <ac:spMk id="29" creationId="{92BAABA7-0BFB-D989-3FD2-E9EAF2F842AA}"/>
          </ac:spMkLst>
        </pc:spChg>
        <pc:spChg chg="add del mod">
          <ac:chgData name="Renée Lechner" userId="4fa78a86c8864770" providerId="LiveId" clId="{9CDF6277-5576-4DF5-8211-04E839EC76F5}" dt="2022-07-14T13:27:51.519" v="467" actId="478"/>
          <ac:spMkLst>
            <pc:docMk/>
            <pc:sldMk cId="1967345272" sldId="1186"/>
            <ac:spMk id="30" creationId="{B9D632F7-4C5C-F1B4-BFA0-CDBA6D9BBD0C}"/>
          </ac:spMkLst>
        </pc:spChg>
        <pc:spChg chg="add mod">
          <ac:chgData name="Renée Lechner" userId="4fa78a86c8864770" providerId="LiveId" clId="{9CDF6277-5576-4DF5-8211-04E839EC76F5}" dt="2022-07-14T13:39:48.320" v="595" actId="554"/>
          <ac:spMkLst>
            <pc:docMk/>
            <pc:sldMk cId="1967345272" sldId="1186"/>
            <ac:spMk id="31" creationId="{AE421338-4773-AEC8-FA82-44557481DA1E}"/>
          </ac:spMkLst>
        </pc:spChg>
        <pc:spChg chg="add mod">
          <ac:chgData name="Renée Lechner" userId="4fa78a86c8864770" providerId="LiveId" clId="{9CDF6277-5576-4DF5-8211-04E839EC76F5}" dt="2022-07-14T13:40:18.822" v="597" actId="554"/>
          <ac:spMkLst>
            <pc:docMk/>
            <pc:sldMk cId="1967345272" sldId="1186"/>
            <ac:spMk id="33" creationId="{24E2F00A-08FA-6EBE-EDC4-D7B711C339C1}"/>
          </ac:spMkLst>
        </pc:spChg>
        <pc:spChg chg="add mod">
          <ac:chgData name="Renée Lechner" userId="4fa78a86c8864770" providerId="LiveId" clId="{9CDF6277-5576-4DF5-8211-04E839EC76F5}" dt="2022-07-14T13:40:04.790" v="596" actId="554"/>
          <ac:spMkLst>
            <pc:docMk/>
            <pc:sldMk cId="1967345272" sldId="1186"/>
            <ac:spMk id="34" creationId="{CDE00547-C721-6A42-0917-0BE7F59DFE80}"/>
          </ac:spMkLst>
        </pc:spChg>
        <pc:spChg chg="add mod">
          <ac:chgData name="Renée Lechner" userId="4fa78a86c8864770" providerId="LiveId" clId="{9CDF6277-5576-4DF5-8211-04E839EC76F5}" dt="2022-07-14T13:40:18.822" v="597" actId="554"/>
          <ac:spMkLst>
            <pc:docMk/>
            <pc:sldMk cId="1967345272" sldId="1186"/>
            <ac:spMk id="36" creationId="{137553CF-7F15-2D14-A556-E49BC57ED855}"/>
          </ac:spMkLst>
        </pc:spChg>
        <pc:spChg chg="add mod">
          <ac:chgData name="Renée Lechner" userId="4fa78a86c8864770" providerId="LiveId" clId="{9CDF6277-5576-4DF5-8211-04E839EC76F5}" dt="2022-07-14T13:40:04.790" v="596" actId="554"/>
          <ac:spMkLst>
            <pc:docMk/>
            <pc:sldMk cId="1967345272" sldId="1186"/>
            <ac:spMk id="37" creationId="{BADBFF6D-D5D8-E64F-E037-C99AF8768855}"/>
          </ac:spMkLst>
        </pc:spChg>
        <pc:spChg chg="add mod">
          <ac:chgData name="Renée Lechner" userId="4fa78a86c8864770" providerId="LiveId" clId="{9CDF6277-5576-4DF5-8211-04E839EC76F5}" dt="2022-07-14T13:40:18.822" v="597" actId="554"/>
          <ac:spMkLst>
            <pc:docMk/>
            <pc:sldMk cId="1967345272" sldId="1186"/>
            <ac:spMk id="38" creationId="{E8F11A4A-8DAB-D880-9AFA-938F0201F5AD}"/>
          </ac:spMkLst>
        </pc:spChg>
        <pc:picChg chg="add del mod">
          <ac:chgData name="Renée Lechner" userId="4fa78a86c8864770" providerId="LiveId" clId="{9CDF6277-5576-4DF5-8211-04E839EC76F5}" dt="2022-07-14T13:13:25.468" v="364" actId="478"/>
          <ac:picMkLst>
            <pc:docMk/>
            <pc:sldMk cId="1967345272" sldId="1186"/>
            <ac:picMk id="6" creationId="{9ED0B9A2-28FF-E9F7-0F8E-0D44CC7E12D2}"/>
          </ac:picMkLst>
        </pc:picChg>
        <pc:picChg chg="add del mod">
          <ac:chgData name="Renée Lechner" userId="4fa78a86c8864770" providerId="LiveId" clId="{9CDF6277-5576-4DF5-8211-04E839EC76F5}" dt="2022-07-14T13:25:42.914" v="452" actId="478"/>
          <ac:picMkLst>
            <pc:docMk/>
            <pc:sldMk cId="1967345272" sldId="1186"/>
            <ac:picMk id="22" creationId="{096ED46D-F32E-E85E-84BD-ECD0CE702630}"/>
          </ac:picMkLst>
        </pc:picChg>
        <pc:picChg chg="add del mod">
          <ac:chgData name="Renée Lechner" userId="4fa78a86c8864770" providerId="LiveId" clId="{9CDF6277-5576-4DF5-8211-04E839EC76F5}" dt="2022-07-14T13:20:36.982" v="398" actId="478"/>
          <ac:picMkLst>
            <pc:docMk/>
            <pc:sldMk cId="1967345272" sldId="1186"/>
            <ac:picMk id="23" creationId="{CC317081-4968-D957-BEAF-F2396B63FE1D}"/>
          </ac:picMkLst>
        </pc:picChg>
        <pc:picChg chg="add del mod">
          <ac:chgData name="Renée Lechner" userId="4fa78a86c8864770" providerId="LiveId" clId="{9CDF6277-5576-4DF5-8211-04E839EC76F5}" dt="2022-07-14T13:20:31.095" v="397" actId="478"/>
          <ac:picMkLst>
            <pc:docMk/>
            <pc:sldMk cId="1967345272" sldId="1186"/>
            <ac:picMk id="24" creationId="{91D13606-812B-E969-71D3-8F1650B18364}"/>
          </ac:picMkLst>
        </pc:picChg>
        <pc:picChg chg="add del mod">
          <ac:chgData name="Renée Lechner" userId="4fa78a86c8864770" providerId="LiveId" clId="{9CDF6277-5576-4DF5-8211-04E839EC76F5}" dt="2022-07-14T13:20:03.880" v="394" actId="478"/>
          <ac:picMkLst>
            <pc:docMk/>
            <pc:sldMk cId="1967345272" sldId="1186"/>
            <ac:picMk id="25" creationId="{FCE34802-FD28-7128-72B7-03AD037AE705}"/>
          </ac:picMkLst>
        </pc:picChg>
      </pc:sldChg>
      <pc:sldChg chg="addSp delSp modSp add mod delAnim modAnim">
        <pc:chgData name="Renée Lechner" userId="4fa78a86c8864770" providerId="LiveId" clId="{9CDF6277-5576-4DF5-8211-04E839EC76F5}" dt="2022-07-15T11:53:28.412" v="2869"/>
        <pc:sldMkLst>
          <pc:docMk/>
          <pc:sldMk cId="3554185541" sldId="1187"/>
        </pc:sldMkLst>
        <pc:spChg chg="mod">
          <ac:chgData name="Renée Lechner" userId="4fa78a86c8864770" providerId="LiveId" clId="{9CDF6277-5576-4DF5-8211-04E839EC76F5}" dt="2022-07-14T13:52:08.829" v="866" actId="1076"/>
          <ac:spMkLst>
            <pc:docMk/>
            <pc:sldMk cId="3554185541" sldId="1187"/>
            <ac:spMk id="5" creationId="{74C3CCD1-E804-E4F5-763B-F96ECFEFD380}"/>
          </ac:spMkLst>
        </pc:spChg>
        <pc:spChg chg="mod">
          <ac:chgData name="Renée Lechner" userId="4fa78a86c8864770" providerId="LiveId" clId="{9CDF6277-5576-4DF5-8211-04E839EC76F5}" dt="2022-07-14T13:44:01.169" v="616" actId="20577"/>
          <ac:spMkLst>
            <pc:docMk/>
            <pc:sldMk cId="3554185541" sldId="1187"/>
            <ac:spMk id="9" creationId="{52BA42FE-9C8E-6F65-40A7-0CF06C03CE67}"/>
          </ac:spMkLst>
        </pc:spChg>
        <pc:spChg chg="mod">
          <ac:chgData name="Renée Lechner" userId="4fa78a86c8864770" providerId="LiveId" clId="{9CDF6277-5576-4DF5-8211-04E839EC76F5}" dt="2022-07-14T13:56:00.558" v="917" actId="14100"/>
          <ac:spMkLst>
            <pc:docMk/>
            <pc:sldMk cId="3554185541" sldId="1187"/>
            <ac:spMk id="13" creationId="{3B68D8E8-261B-83C5-37BD-95C2913BCBEB}"/>
          </ac:spMkLst>
        </pc:spChg>
        <pc:spChg chg="mod">
          <ac:chgData name="Renée Lechner" userId="4fa78a86c8864770" providerId="LiveId" clId="{9CDF6277-5576-4DF5-8211-04E839EC76F5}" dt="2022-07-14T13:53:19.242" v="897" actId="1036"/>
          <ac:spMkLst>
            <pc:docMk/>
            <pc:sldMk cId="3554185541" sldId="1187"/>
            <ac:spMk id="14" creationId="{3D8FC854-CA30-093E-4B3E-44980C5838B3}"/>
          </ac:spMkLst>
        </pc:spChg>
        <pc:spChg chg="add mod">
          <ac:chgData name="Renée Lechner" userId="4fa78a86c8864770" providerId="LiveId" clId="{9CDF6277-5576-4DF5-8211-04E839EC76F5}" dt="2022-07-14T13:55:32.690" v="909" actId="113"/>
          <ac:spMkLst>
            <pc:docMk/>
            <pc:sldMk cId="3554185541" sldId="1187"/>
            <ac:spMk id="15" creationId="{3A736C04-CD10-551B-8228-92046722CBB2}"/>
          </ac:spMkLst>
        </pc:spChg>
        <pc:spChg chg="add mod">
          <ac:chgData name="Renée Lechner" userId="4fa78a86c8864770" providerId="LiveId" clId="{9CDF6277-5576-4DF5-8211-04E839EC76F5}" dt="2022-07-14T13:55:37.134" v="910" actId="113"/>
          <ac:spMkLst>
            <pc:docMk/>
            <pc:sldMk cId="3554185541" sldId="1187"/>
            <ac:spMk id="16" creationId="{44E39CCE-FBAE-A873-99DE-E9419B1ED6CA}"/>
          </ac:spMkLst>
        </pc:spChg>
        <pc:spChg chg="mod">
          <ac:chgData name="Renée Lechner" userId="4fa78a86c8864770" providerId="LiveId" clId="{9CDF6277-5576-4DF5-8211-04E839EC76F5}" dt="2022-07-14T13:56:00.558" v="917" actId="14100"/>
          <ac:spMkLst>
            <pc:docMk/>
            <pc:sldMk cId="3554185541" sldId="1187"/>
            <ac:spMk id="29" creationId="{92BAABA7-0BFB-D989-3FD2-E9EAF2F842AA}"/>
          </ac:spMkLst>
        </pc:spChg>
        <pc:spChg chg="mod">
          <ac:chgData name="Renée Lechner" userId="4fa78a86c8864770" providerId="LiveId" clId="{9CDF6277-5576-4DF5-8211-04E839EC76F5}" dt="2022-07-14T13:56:00.558" v="917" actId="14100"/>
          <ac:spMkLst>
            <pc:docMk/>
            <pc:sldMk cId="3554185541" sldId="1187"/>
            <ac:spMk id="31" creationId="{AE421338-4773-AEC8-FA82-44557481DA1E}"/>
          </ac:spMkLst>
        </pc:spChg>
        <pc:spChg chg="mod">
          <ac:chgData name="Renée Lechner" userId="4fa78a86c8864770" providerId="LiveId" clId="{9CDF6277-5576-4DF5-8211-04E839EC76F5}" dt="2022-07-14T13:55:27.658" v="908" actId="113"/>
          <ac:spMkLst>
            <pc:docMk/>
            <pc:sldMk cId="3554185541" sldId="1187"/>
            <ac:spMk id="33" creationId="{24E2F00A-08FA-6EBE-EDC4-D7B711C339C1}"/>
          </ac:spMkLst>
        </pc:spChg>
        <pc:spChg chg="del">
          <ac:chgData name="Renée Lechner" userId="4fa78a86c8864770" providerId="LiveId" clId="{9CDF6277-5576-4DF5-8211-04E839EC76F5}" dt="2022-07-14T13:46:27.426" v="755" actId="478"/>
          <ac:spMkLst>
            <pc:docMk/>
            <pc:sldMk cId="3554185541" sldId="1187"/>
            <ac:spMk id="34" creationId="{CDE00547-C721-6A42-0917-0BE7F59DFE80}"/>
          </ac:spMkLst>
        </pc:spChg>
        <pc:spChg chg="del">
          <ac:chgData name="Renée Lechner" userId="4fa78a86c8864770" providerId="LiveId" clId="{9CDF6277-5576-4DF5-8211-04E839EC76F5}" dt="2022-07-14T13:47:28.206" v="822" actId="478"/>
          <ac:spMkLst>
            <pc:docMk/>
            <pc:sldMk cId="3554185541" sldId="1187"/>
            <ac:spMk id="36" creationId="{137553CF-7F15-2D14-A556-E49BC57ED855}"/>
          </ac:spMkLst>
        </pc:spChg>
        <pc:spChg chg="del">
          <ac:chgData name="Renée Lechner" userId="4fa78a86c8864770" providerId="LiveId" clId="{9CDF6277-5576-4DF5-8211-04E839EC76F5}" dt="2022-07-14T13:46:29.466" v="756" actId="478"/>
          <ac:spMkLst>
            <pc:docMk/>
            <pc:sldMk cId="3554185541" sldId="1187"/>
            <ac:spMk id="37" creationId="{BADBFF6D-D5D8-E64F-E037-C99AF8768855}"/>
          </ac:spMkLst>
        </pc:spChg>
        <pc:spChg chg="del">
          <ac:chgData name="Renée Lechner" userId="4fa78a86c8864770" providerId="LiveId" clId="{9CDF6277-5576-4DF5-8211-04E839EC76F5}" dt="2022-07-14T13:47:25.781" v="821" actId="478"/>
          <ac:spMkLst>
            <pc:docMk/>
            <pc:sldMk cId="3554185541" sldId="1187"/>
            <ac:spMk id="38" creationId="{E8F11A4A-8DAB-D880-9AFA-938F0201F5AD}"/>
          </ac:spMkLst>
        </pc:spChg>
        <pc:picChg chg="add del mod">
          <ac:chgData name="Renée Lechner" userId="4fa78a86c8864770" providerId="LiveId" clId="{9CDF6277-5576-4DF5-8211-04E839EC76F5}" dt="2022-07-14T13:52:02.692" v="865" actId="478"/>
          <ac:picMkLst>
            <pc:docMk/>
            <pc:sldMk cId="3554185541" sldId="1187"/>
            <ac:picMk id="2" creationId="{410FC6DF-09E9-AD55-E988-E1D67F0897A2}"/>
          </ac:picMkLst>
        </pc:picChg>
        <pc:picChg chg="add mod">
          <ac:chgData name="Renée Lechner" userId="4fa78a86c8864770" providerId="LiveId" clId="{9CDF6277-5576-4DF5-8211-04E839EC76F5}" dt="2022-07-14T13:54:31.417" v="905" actId="555"/>
          <ac:picMkLst>
            <pc:docMk/>
            <pc:sldMk cId="3554185541" sldId="1187"/>
            <ac:picMk id="3" creationId="{6BBBFCF1-688C-422E-8860-C11943022994}"/>
          </ac:picMkLst>
        </pc:picChg>
        <pc:picChg chg="add mod">
          <ac:chgData name="Renée Lechner" userId="4fa78a86c8864770" providerId="LiveId" clId="{9CDF6277-5576-4DF5-8211-04E839EC76F5}" dt="2022-07-14T13:54:31.417" v="905" actId="555"/>
          <ac:picMkLst>
            <pc:docMk/>
            <pc:sldMk cId="3554185541" sldId="1187"/>
            <ac:picMk id="4" creationId="{7FD8D0B4-30E4-CAB3-4E03-82330E554903}"/>
          </ac:picMkLst>
        </pc:picChg>
        <pc:picChg chg="add mod">
          <ac:chgData name="Renée Lechner" userId="4fa78a86c8864770" providerId="LiveId" clId="{9CDF6277-5576-4DF5-8211-04E839EC76F5}" dt="2022-07-14T13:54:31.417" v="905" actId="555"/>
          <ac:picMkLst>
            <pc:docMk/>
            <pc:sldMk cId="3554185541" sldId="1187"/>
            <ac:picMk id="18" creationId="{1B43B907-6645-E0A1-B9DF-75A6F031B9C1}"/>
          </ac:picMkLst>
        </pc:picChg>
      </pc:sldChg>
      <pc:sldChg chg="addSp delSp modSp new mod modAnim">
        <pc:chgData name="Renée Lechner" userId="4fa78a86c8864770" providerId="LiveId" clId="{9CDF6277-5576-4DF5-8211-04E839EC76F5}" dt="2022-07-15T11:54:04.433" v="2885" actId="6549"/>
        <pc:sldMkLst>
          <pc:docMk/>
          <pc:sldMk cId="1867915965" sldId="1188"/>
        </pc:sldMkLst>
        <pc:spChg chg="mod">
          <ac:chgData name="Renée Lechner" userId="4fa78a86c8864770" providerId="LiveId" clId="{9CDF6277-5576-4DF5-8211-04E839EC76F5}" dt="2022-07-14T14:00:59.718" v="952" actId="20577"/>
          <ac:spMkLst>
            <pc:docMk/>
            <pc:sldMk cId="1867915965" sldId="1188"/>
            <ac:spMk id="2" creationId="{FCD08CCF-983E-D87B-B2A8-6D70EE70EE86}"/>
          </ac:spMkLst>
        </pc:spChg>
        <pc:spChg chg="del">
          <ac:chgData name="Renée Lechner" userId="4fa78a86c8864770" providerId="LiveId" clId="{9CDF6277-5576-4DF5-8211-04E839EC76F5}" dt="2022-07-14T14:03:16.264" v="953" actId="478"/>
          <ac:spMkLst>
            <pc:docMk/>
            <pc:sldMk cId="1867915965" sldId="1188"/>
            <ac:spMk id="3" creationId="{572AA099-1977-FDD2-44AA-46A97453BF22}"/>
          </ac:spMkLst>
        </pc:spChg>
        <pc:spChg chg="add mod">
          <ac:chgData name="Renée Lechner" userId="4fa78a86c8864770" providerId="LiveId" clId="{9CDF6277-5576-4DF5-8211-04E839EC76F5}" dt="2022-07-14T14:12:22.649" v="1093" actId="1035"/>
          <ac:spMkLst>
            <pc:docMk/>
            <pc:sldMk cId="1867915965" sldId="1188"/>
            <ac:spMk id="5" creationId="{F311B5F7-5F23-976D-108B-050F2BCE8459}"/>
          </ac:spMkLst>
        </pc:spChg>
        <pc:spChg chg="add mod">
          <ac:chgData name="Renée Lechner" userId="4fa78a86c8864770" providerId="LiveId" clId="{9CDF6277-5576-4DF5-8211-04E839EC76F5}" dt="2022-07-14T14:12:22.649" v="1093" actId="1035"/>
          <ac:spMkLst>
            <pc:docMk/>
            <pc:sldMk cId="1867915965" sldId="1188"/>
            <ac:spMk id="7" creationId="{A33C264D-34B6-9058-353F-7F583A26DB64}"/>
          </ac:spMkLst>
        </pc:spChg>
        <pc:spChg chg="add mod">
          <ac:chgData name="Renée Lechner" userId="4fa78a86c8864770" providerId="LiveId" clId="{9CDF6277-5576-4DF5-8211-04E839EC76F5}" dt="2022-07-14T14:12:34.065" v="1094" actId="1076"/>
          <ac:spMkLst>
            <pc:docMk/>
            <pc:sldMk cId="1867915965" sldId="1188"/>
            <ac:spMk id="9" creationId="{37F3A233-1819-6BD0-6714-F83B7B058059}"/>
          </ac:spMkLst>
        </pc:spChg>
        <pc:spChg chg="add del mod">
          <ac:chgData name="Renée Lechner" userId="4fa78a86c8864770" providerId="LiveId" clId="{9CDF6277-5576-4DF5-8211-04E839EC76F5}" dt="2022-07-14T14:11:52.012" v="1087" actId="478"/>
          <ac:spMkLst>
            <pc:docMk/>
            <pc:sldMk cId="1867915965" sldId="1188"/>
            <ac:spMk id="19" creationId="{BFC78D74-1218-0CE8-C36D-7660E00AAA93}"/>
          </ac:spMkLst>
        </pc:spChg>
        <pc:spChg chg="add mod">
          <ac:chgData name="Renée Lechner" userId="4fa78a86c8864770" providerId="LiveId" clId="{9CDF6277-5576-4DF5-8211-04E839EC76F5}" dt="2022-07-15T11:54:04.433" v="2885" actId="6549"/>
          <ac:spMkLst>
            <pc:docMk/>
            <pc:sldMk cId="1867915965" sldId="1188"/>
            <ac:spMk id="20" creationId="{7B3136CD-A283-18C3-B7AB-E39AF32BC02C}"/>
          </ac:spMkLst>
        </pc:spChg>
        <pc:picChg chg="add mod">
          <ac:chgData name="Renée Lechner" userId="4fa78a86c8864770" providerId="LiveId" clId="{9CDF6277-5576-4DF5-8211-04E839EC76F5}" dt="2022-07-14T14:12:22.649" v="1093" actId="1035"/>
          <ac:picMkLst>
            <pc:docMk/>
            <pc:sldMk cId="1867915965" sldId="1188"/>
            <ac:picMk id="11" creationId="{870F8EB4-B6E1-BAE3-1545-4EC4A338B904}"/>
          </ac:picMkLst>
        </pc:picChg>
        <pc:picChg chg="add del mod">
          <ac:chgData name="Renée Lechner" userId="4fa78a86c8864770" providerId="LiveId" clId="{9CDF6277-5576-4DF5-8211-04E839EC76F5}" dt="2022-07-14T14:10:38.464" v="1080" actId="478"/>
          <ac:picMkLst>
            <pc:docMk/>
            <pc:sldMk cId="1867915965" sldId="1188"/>
            <ac:picMk id="13" creationId="{5D33D8A8-5FF2-5488-02D5-170FCB261A56}"/>
          </ac:picMkLst>
        </pc:picChg>
        <pc:picChg chg="add mod">
          <ac:chgData name="Renée Lechner" userId="4fa78a86c8864770" providerId="LiveId" clId="{9CDF6277-5576-4DF5-8211-04E839EC76F5}" dt="2022-07-14T14:12:22.649" v="1093" actId="1035"/>
          <ac:picMkLst>
            <pc:docMk/>
            <pc:sldMk cId="1867915965" sldId="1188"/>
            <ac:picMk id="15" creationId="{25888E35-48FC-5270-D96B-4AE099C90F2A}"/>
          </ac:picMkLst>
        </pc:picChg>
        <pc:picChg chg="add mod">
          <ac:chgData name="Renée Lechner" userId="4fa78a86c8864770" providerId="LiveId" clId="{9CDF6277-5576-4DF5-8211-04E839EC76F5}" dt="2022-07-14T14:12:22.649" v="1093" actId="1035"/>
          <ac:picMkLst>
            <pc:docMk/>
            <pc:sldMk cId="1867915965" sldId="1188"/>
            <ac:picMk id="17" creationId="{0BE7F52A-743C-4BFE-26C2-7A1D25E5ABE9}"/>
          </ac:picMkLst>
        </pc:picChg>
        <pc:picChg chg="add mod">
          <ac:chgData name="Renée Lechner" userId="4fa78a86c8864770" providerId="LiveId" clId="{9CDF6277-5576-4DF5-8211-04E839EC76F5}" dt="2022-07-14T14:13:01.485" v="1099" actId="14100"/>
          <ac:picMkLst>
            <pc:docMk/>
            <pc:sldMk cId="1867915965" sldId="1188"/>
            <ac:picMk id="21" creationId="{FF37EFC1-FCF3-52FD-4144-284F9121BCCF}"/>
          </ac:picMkLst>
        </pc:picChg>
      </pc:sldChg>
      <pc:sldChg chg="addSp delSp modSp add mod">
        <pc:chgData name="Renée Lechner" userId="4fa78a86c8864770" providerId="LiveId" clId="{9CDF6277-5576-4DF5-8211-04E839EC76F5}" dt="2022-07-14T14:47:01.769" v="1503" actId="1076"/>
        <pc:sldMkLst>
          <pc:docMk/>
          <pc:sldMk cId="599233234" sldId="1189"/>
        </pc:sldMkLst>
        <pc:grpChg chg="del">
          <ac:chgData name="Renée Lechner" userId="4fa78a86c8864770" providerId="LiveId" clId="{9CDF6277-5576-4DF5-8211-04E839EC76F5}" dt="2022-07-14T14:38:22.026" v="1450" actId="478"/>
          <ac:grpSpMkLst>
            <pc:docMk/>
            <pc:sldMk cId="599233234" sldId="1189"/>
            <ac:grpSpMk id="24" creationId="{6E1289B6-94FC-4BE3-BE22-041C18C5E61D}"/>
          </ac:grpSpMkLst>
        </pc:grpChg>
        <pc:picChg chg="add mod modCrop">
          <ac:chgData name="Renée Lechner" userId="4fa78a86c8864770" providerId="LiveId" clId="{9CDF6277-5576-4DF5-8211-04E839EC76F5}" dt="2022-07-14T14:46:49.889" v="1498" actId="14100"/>
          <ac:picMkLst>
            <pc:docMk/>
            <pc:sldMk cId="599233234" sldId="1189"/>
            <ac:picMk id="4" creationId="{2756F943-180D-83C2-305E-C9490A8AA55C}"/>
          </ac:picMkLst>
        </pc:picChg>
        <pc:picChg chg="add del mod modCrop">
          <ac:chgData name="Renée Lechner" userId="4fa78a86c8864770" providerId="LiveId" clId="{9CDF6277-5576-4DF5-8211-04E839EC76F5}" dt="2022-07-14T14:40:48.282" v="1475" actId="478"/>
          <ac:picMkLst>
            <pc:docMk/>
            <pc:sldMk cId="599233234" sldId="1189"/>
            <ac:picMk id="6" creationId="{B9568037-4F27-D606-37C2-318A2DE6B46D}"/>
          </ac:picMkLst>
        </pc:picChg>
        <pc:picChg chg="add mod">
          <ac:chgData name="Renée Lechner" userId="4fa78a86c8864770" providerId="LiveId" clId="{9CDF6277-5576-4DF5-8211-04E839EC76F5}" dt="2022-07-14T14:46:51.288" v="1499" actId="1076"/>
          <ac:picMkLst>
            <pc:docMk/>
            <pc:sldMk cId="599233234" sldId="1189"/>
            <ac:picMk id="8" creationId="{A43F2C1E-DB49-A668-F262-3C2CBB6E9EAD}"/>
          </ac:picMkLst>
        </pc:picChg>
        <pc:picChg chg="add del mod">
          <ac:chgData name="Renée Lechner" userId="4fa78a86c8864770" providerId="LiveId" clId="{9CDF6277-5576-4DF5-8211-04E839EC76F5}" dt="2022-07-14T14:40:28.590" v="1473" actId="478"/>
          <ac:picMkLst>
            <pc:docMk/>
            <pc:sldMk cId="599233234" sldId="1189"/>
            <ac:picMk id="10" creationId="{1AF2E6D9-0C61-5AC3-5AFD-EE5BEBFEF3CE}"/>
          </ac:picMkLst>
        </pc:picChg>
        <pc:picChg chg="add mod">
          <ac:chgData name="Renée Lechner" userId="4fa78a86c8864770" providerId="LiveId" clId="{9CDF6277-5576-4DF5-8211-04E839EC76F5}" dt="2022-07-14T14:46:52.730" v="1500" actId="1076"/>
          <ac:picMkLst>
            <pc:docMk/>
            <pc:sldMk cId="599233234" sldId="1189"/>
            <ac:picMk id="12" creationId="{5F855DE6-B6B9-9480-DF57-C72C209CFFEC}"/>
          </ac:picMkLst>
        </pc:picChg>
        <pc:picChg chg="add mod">
          <ac:chgData name="Renée Lechner" userId="4fa78a86c8864770" providerId="LiveId" clId="{9CDF6277-5576-4DF5-8211-04E839EC76F5}" dt="2022-07-14T14:46:58.888" v="1502" actId="1076"/>
          <ac:picMkLst>
            <pc:docMk/>
            <pc:sldMk cId="599233234" sldId="1189"/>
            <ac:picMk id="14" creationId="{BE98AB4B-5AE0-0232-884D-4052332AC97C}"/>
          </ac:picMkLst>
        </pc:picChg>
        <pc:picChg chg="add mod">
          <ac:chgData name="Renée Lechner" userId="4fa78a86c8864770" providerId="LiveId" clId="{9CDF6277-5576-4DF5-8211-04E839EC76F5}" dt="2022-07-14T14:47:01.769" v="1503" actId="1076"/>
          <ac:picMkLst>
            <pc:docMk/>
            <pc:sldMk cId="599233234" sldId="1189"/>
            <ac:picMk id="16" creationId="{18CF7B85-51EC-75FF-2A16-2CF66087E238}"/>
          </ac:picMkLst>
        </pc:picChg>
      </pc:sldChg>
      <pc:sldChg chg="modSp add del mod">
        <pc:chgData name="Renée Lechner" userId="4fa78a86c8864770" providerId="LiveId" clId="{9CDF6277-5576-4DF5-8211-04E839EC76F5}" dt="2022-07-15T12:17:48.116" v="3119" actId="47"/>
        <pc:sldMkLst>
          <pc:docMk/>
          <pc:sldMk cId="3765176306" sldId="1190"/>
        </pc:sldMkLst>
        <pc:spChg chg="mod">
          <ac:chgData name="Renée Lechner" userId="4fa78a86c8864770" providerId="LiveId" clId="{9CDF6277-5576-4DF5-8211-04E839EC76F5}" dt="2022-07-14T15:07:39.574" v="1935" actId="2085"/>
          <ac:spMkLst>
            <pc:docMk/>
            <pc:sldMk cId="3765176306" sldId="1190"/>
            <ac:spMk id="9" creationId="{6C27057F-C080-4D6B-B5F5-BBC41403C0B4}"/>
          </ac:spMkLst>
        </pc:spChg>
        <pc:spChg chg="mod">
          <ac:chgData name="Renée Lechner" userId="4fa78a86c8864770" providerId="LiveId" clId="{9CDF6277-5576-4DF5-8211-04E839EC76F5}" dt="2022-07-14T15:10:57.092" v="2540" actId="207"/>
          <ac:spMkLst>
            <pc:docMk/>
            <pc:sldMk cId="3765176306" sldId="1190"/>
            <ac:spMk id="15" creationId="{B82EEB6E-1ABD-4F91-A0EE-9FE8AA94DCF0}"/>
          </ac:spMkLst>
        </pc:spChg>
        <pc:spChg chg="mod">
          <ac:chgData name="Renée Lechner" userId="4fa78a86c8864770" providerId="LiveId" clId="{9CDF6277-5576-4DF5-8211-04E839EC76F5}" dt="2022-07-14T15:09:37.304" v="2258" actId="2085"/>
          <ac:spMkLst>
            <pc:docMk/>
            <pc:sldMk cId="3765176306" sldId="1190"/>
            <ac:spMk id="17" creationId="{C479CAB4-D99F-4928-B06B-789A3FA4E7AE}"/>
          </ac:spMkLst>
        </pc:spChg>
        <pc:spChg chg="mod">
          <ac:chgData name="Renée Lechner" userId="4fa78a86c8864770" providerId="LiveId" clId="{9CDF6277-5576-4DF5-8211-04E839EC76F5}" dt="2022-07-14T15:11:02.870" v="2583" actId="207"/>
          <ac:spMkLst>
            <pc:docMk/>
            <pc:sldMk cId="3765176306" sldId="1190"/>
            <ac:spMk id="19" creationId="{98355F87-0A98-4DE9-9CF2-BB64C6572A27}"/>
          </ac:spMkLst>
        </pc:spChg>
        <pc:spChg chg="mod">
          <ac:chgData name="Renée Lechner" userId="4fa78a86c8864770" providerId="LiveId" clId="{9CDF6277-5576-4DF5-8211-04E839EC76F5}" dt="2022-07-14T15:07:43.191" v="1936" actId="2085"/>
          <ac:spMkLst>
            <pc:docMk/>
            <pc:sldMk cId="3765176306" sldId="1190"/>
            <ac:spMk id="20" creationId="{21E6A951-9CB4-42AE-8EF2-49BC4177D0EB}"/>
          </ac:spMkLst>
        </pc:spChg>
        <pc:spChg chg="mod">
          <ac:chgData name="Renée Lechner" userId="4fa78a86c8864770" providerId="LiveId" clId="{9CDF6277-5576-4DF5-8211-04E839EC76F5}" dt="2022-07-14T15:08:29.875" v="2098" actId="255"/>
          <ac:spMkLst>
            <pc:docMk/>
            <pc:sldMk cId="3765176306" sldId="1190"/>
            <ac:spMk id="24" creationId="{4BFE5FF1-F484-4D62-83EC-F1539190C4B4}"/>
          </ac:spMkLst>
        </pc:spChg>
        <pc:spChg chg="mod">
          <ac:chgData name="Renée Lechner" userId="4fa78a86c8864770" providerId="LiveId" clId="{9CDF6277-5576-4DF5-8211-04E839EC76F5}" dt="2022-07-14T15:07:47.767" v="1937" actId="2085"/>
          <ac:spMkLst>
            <pc:docMk/>
            <pc:sldMk cId="3765176306" sldId="1190"/>
            <ac:spMk id="26" creationId="{1E84E6EF-3096-4570-A407-6653A3D4B0E3}"/>
          </ac:spMkLst>
        </pc:spChg>
        <pc:spChg chg="mod">
          <ac:chgData name="Renée Lechner" userId="4fa78a86c8864770" providerId="LiveId" clId="{9CDF6277-5576-4DF5-8211-04E839EC76F5}" dt="2022-07-14T15:11:58.649" v="2587" actId="207"/>
          <ac:spMkLst>
            <pc:docMk/>
            <pc:sldMk cId="3765176306" sldId="1190"/>
            <ac:spMk id="30" creationId="{AF071ECF-EC3A-428E-AF1D-7C066FFDA8FB}"/>
          </ac:spMkLst>
        </pc:spChg>
        <pc:spChg chg="mod">
          <ac:chgData name="Renée Lechner" userId="4fa78a86c8864770" providerId="LiveId" clId="{9CDF6277-5576-4DF5-8211-04E839EC76F5}" dt="2022-07-14T15:08:07.826" v="2019" actId="207"/>
          <ac:spMkLst>
            <pc:docMk/>
            <pc:sldMk cId="3765176306" sldId="1190"/>
            <ac:spMk id="32" creationId="{BC04A651-C4B6-4242-96A2-BAA28CF503E8}"/>
          </ac:spMkLst>
        </pc:spChg>
        <pc:spChg chg="mod">
          <ac:chgData name="Renée Lechner" userId="4fa78a86c8864770" providerId="LiveId" clId="{9CDF6277-5576-4DF5-8211-04E839EC76F5}" dt="2022-07-14T15:10:50.527" v="2512" actId="207"/>
          <ac:spMkLst>
            <pc:docMk/>
            <pc:sldMk cId="3765176306" sldId="1190"/>
            <ac:spMk id="36" creationId="{5C7D6EE8-E3BD-4426-8359-31514C774E1D}"/>
          </ac:spMkLst>
        </pc:spChg>
        <pc:spChg chg="mod">
          <ac:chgData name="Renée Lechner" userId="4fa78a86c8864770" providerId="LiveId" clId="{9CDF6277-5576-4DF5-8211-04E839EC76F5}" dt="2022-07-14T15:12:06.101" v="2615" actId="207"/>
          <ac:spMkLst>
            <pc:docMk/>
            <pc:sldMk cId="3765176306" sldId="1190"/>
            <ac:spMk id="43" creationId="{4CD52C51-6F27-461C-95D9-866E5C2268E1}"/>
          </ac:spMkLst>
        </pc:spChg>
        <pc:spChg chg="mod">
          <ac:chgData name="Renée Lechner" userId="4fa78a86c8864770" providerId="LiveId" clId="{9CDF6277-5576-4DF5-8211-04E839EC76F5}" dt="2022-07-14T15:11:53.886" v="2586" actId="207"/>
          <ac:spMkLst>
            <pc:docMk/>
            <pc:sldMk cId="3765176306" sldId="1190"/>
            <ac:spMk id="47" creationId="{A31C6854-FF47-4DFA-AB4C-626A4AE4B764}"/>
          </ac:spMkLst>
        </pc:spChg>
        <pc:spChg chg="mod">
          <ac:chgData name="Renée Lechner" userId="4fa78a86c8864770" providerId="LiveId" clId="{9CDF6277-5576-4DF5-8211-04E839EC76F5}" dt="2022-07-14T15:11:53.886" v="2586" actId="207"/>
          <ac:spMkLst>
            <pc:docMk/>
            <pc:sldMk cId="3765176306" sldId="1190"/>
            <ac:spMk id="48" creationId="{0E487B99-5CAA-4001-97A1-A3F1127FF8A4}"/>
          </ac:spMkLst>
        </pc:spChg>
        <pc:picChg chg="mod">
          <ac:chgData name="Renée Lechner" userId="4fa78a86c8864770" providerId="LiveId" clId="{9CDF6277-5576-4DF5-8211-04E839EC76F5}" dt="2022-07-14T15:10:44.751" v="2484" actId="1076"/>
          <ac:picMkLst>
            <pc:docMk/>
            <pc:sldMk cId="3765176306" sldId="1190"/>
            <ac:picMk id="6" creationId="{8047665F-549A-483E-99CC-4D352198A77D}"/>
          </ac:picMkLst>
        </pc:picChg>
      </pc:sldChg>
      <pc:sldChg chg="addSp delSp modSp add mod">
        <pc:chgData name="Renée Lechner" userId="4fa78a86c8864770" providerId="LiveId" clId="{9CDF6277-5576-4DF5-8211-04E839EC76F5}" dt="2022-07-15T12:04:30.183" v="2969" actId="478"/>
        <pc:sldMkLst>
          <pc:docMk/>
          <pc:sldMk cId="1027091666" sldId="1191"/>
        </pc:sldMkLst>
        <pc:spChg chg="mod">
          <ac:chgData name="Renée Lechner" userId="4fa78a86c8864770" providerId="LiveId" clId="{9CDF6277-5576-4DF5-8211-04E839EC76F5}" dt="2022-07-15T12:03:15.938" v="2953" actId="552"/>
          <ac:spMkLst>
            <pc:docMk/>
            <pc:sldMk cId="1027091666" sldId="1191"/>
            <ac:spMk id="3" creationId="{00000000-0000-0000-0000-000000000000}"/>
          </ac:spMkLst>
        </pc:spChg>
        <pc:spChg chg="mod">
          <ac:chgData name="Renée Lechner" userId="4fa78a86c8864770" providerId="LiveId" clId="{9CDF6277-5576-4DF5-8211-04E839EC76F5}" dt="2022-07-15T12:03:18.005" v="2954" actId="465"/>
          <ac:spMkLst>
            <pc:docMk/>
            <pc:sldMk cId="1027091666" sldId="1191"/>
            <ac:spMk id="4" creationId="{00000000-0000-0000-0000-000000000000}"/>
          </ac:spMkLst>
        </pc:spChg>
        <pc:spChg chg="mod">
          <ac:chgData name="Renée Lechner" userId="4fa78a86c8864770" providerId="LiveId" clId="{9CDF6277-5576-4DF5-8211-04E839EC76F5}" dt="2022-07-15T12:03:18.005" v="2954" actId="465"/>
          <ac:spMkLst>
            <pc:docMk/>
            <pc:sldMk cId="1027091666" sldId="1191"/>
            <ac:spMk id="5" creationId="{00000000-0000-0000-0000-000000000000}"/>
          </ac:spMkLst>
        </pc:spChg>
        <pc:spChg chg="mod">
          <ac:chgData name="Renée Lechner" userId="4fa78a86c8864770" providerId="LiveId" clId="{9CDF6277-5576-4DF5-8211-04E839EC76F5}" dt="2022-07-15T12:03:18.005" v="2954" actId="465"/>
          <ac:spMkLst>
            <pc:docMk/>
            <pc:sldMk cId="1027091666" sldId="1191"/>
            <ac:spMk id="6" creationId="{00000000-0000-0000-0000-000000000000}"/>
          </ac:spMkLst>
        </pc:spChg>
        <pc:spChg chg="mod">
          <ac:chgData name="Renée Lechner" userId="4fa78a86c8864770" providerId="LiveId" clId="{9CDF6277-5576-4DF5-8211-04E839EC76F5}" dt="2022-07-15T12:03:15.938" v="2953" actId="552"/>
          <ac:spMkLst>
            <pc:docMk/>
            <pc:sldMk cId="1027091666" sldId="1191"/>
            <ac:spMk id="8" creationId="{00000000-0000-0000-0000-000000000000}"/>
          </ac:spMkLst>
        </pc:spChg>
        <pc:spChg chg="add del mod">
          <ac:chgData name="Renée Lechner" userId="4fa78a86c8864770" providerId="LiveId" clId="{9CDF6277-5576-4DF5-8211-04E839EC76F5}" dt="2022-07-15T12:04:30.183" v="2969" actId="478"/>
          <ac:spMkLst>
            <pc:docMk/>
            <pc:sldMk cId="1027091666" sldId="1191"/>
            <ac:spMk id="11" creationId="{A9D9ED8D-98CC-14D9-163C-0DA9B2CEC6DA}"/>
          </ac:spMkLst>
        </pc:spChg>
        <pc:picChg chg="mod">
          <ac:chgData name="Renée Lechner" userId="4fa78a86c8864770" providerId="LiveId" clId="{9CDF6277-5576-4DF5-8211-04E839EC76F5}" dt="2022-07-15T12:04:01.673" v="2966" actId="1076"/>
          <ac:picMkLst>
            <pc:docMk/>
            <pc:sldMk cId="1027091666" sldId="1191"/>
            <ac:picMk id="9" creationId="{2F9C1BC1-B826-4774-AD76-E4901101D88A}"/>
          </ac:picMkLst>
        </pc:picChg>
        <pc:picChg chg="add mod">
          <ac:chgData name="Renée Lechner" userId="4fa78a86c8864770" providerId="LiveId" clId="{9CDF6277-5576-4DF5-8211-04E839EC76F5}" dt="2022-07-15T12:01:18.800" v="2945"/>
          <ac:picMkLst>
            <pc:docMk/>
            <pc:sldMk cId="1027091666" sldId="1191"/>
            <ac:picMk id="10" creationId="{E8A3E7E5-79F9-B815-7917-09F59D093757}"/>
          </ac:picMkLst>
        </pc:picChg>
      </pc:sldChg>
      <pc:sldChg chg="modSp add mod">
        <pc:chgData name="Renée Lechner" userId="4fa78a86c8864770" providerId="LiveId" clId="{9CDF6277-5576-4DF5-8211-04E839EC76F5}" dt="2022-07-15T12:05:01.254" v="2973" actId="108"/>
        <pc:sldMkLst>
          <pc:docMk/>
          <pc:sldMk cId="1189476324" sldId="1192"/>
        </pc:sldMkLst>
        <pc:spChg chg="mod">
          <ac:chgData name="Renée Lechner" userId="4fa78a86c8864770" providerId="LiveId" clId="{9CDF6277-5576-4DF5-8211-04E839EC76F5}" dt="2022-07-15T12:05:01.254" v="2973" actId="108"/>
          <ac:spMkLst>
            <pc:docMk/>
            <pc:sldMk cId="1189476324" sldId="1192"/>
            <ac:spMk id="4" creationId="{00000000-0000-0000-0000-000000000000}"/>
          </ac:spMkLst>
        </pc:spChg>
        <pc:spChg chg="mod">
          <ac:chgData name="Renée Lechner" userId="4fa78a86c8864770" providerId="LiveId" clId="{9CDF6277-5576-4DF5-8211-04E839EC76F5}" dt="2022-07-15T12:04:53.874" v="2972" actId="108"/>
          <ac:spMkLst>
            <pc:docMk/>
            <pc:sldMk cId="1189476324" sldId="1192"/>
            <ac:spMk id="5" creationId="{00000000-0000-0000-0000-000000000000}"/>
          </ac:spMkLst>
        </pc:spChg>
      </pc:sldChg>
      <pc:sldChg chg="modSp add mod">
        <pc:chgData name="Renée Lechner" userId="4fa78a86c8864770" providerId="LiveId" clId="{9CDF6277-5576-4DF5-8211-04E839EC76F5}" dt="2022-07-15T12:05:26.807" v="2977" actId="108"/>
        <pc:sldMkLst>
          <pc:docMk/>
          <pc:sldMk cId="3692110069" sldId="1193"/>
        </pc:sldMkLst>
        <pc:spChg chg="mod">
          <ac:chgData name="Renée Lechner" userId="4fa78a86c8864770" providerId="LiveId" clId="{9CDF6277-5576-4DF5-8211-04E839EC76F5}" dt="2022-07-15T12:05:26.807" v="2977" actId="108"/>
          <ac:spMkLst>
            <pc:docMk/>
            <pc:sldMk cId="3692110069" sldId="1193"/>
            <ac:spMk id="5" creationId="{00000000-0000-0000-0000-000000000000}"/>
          </ac:spMkLst>
        </pc:spChg>
        <pc:spChg chg="mod">
          <ac:chgData name="Renée Lechner" userId="4fa78a86c8864770" providerId="LiveId" clId="{9CDF6277-5576-4DF5-8211-04E839EC76F5}" dt="2022-07-15T12:05:21.455" v="2976" actId="108"/>
          <ac:spMkLst>
            <pc:docMk/>
            <pc:sldMk cId="3692110069" sldId="1193"/>
            <ac:spMk id="6" creationId="{00000000-0000-0000-0000-000000000000}"/>
          </ac:spMkLst>
        </pc:spChg>
      </pc:sldChg>
      <pc:sldChg chg="modSp add mod">
        <pc:chgData name="Renée Lechner" userId="4fa78a86c8864770" providerId="LiveId" clId="{9CDF6277-5576-4DF5-8211-04E839EC76F5}" dt="2022-07-15T12:05:53.906" v="2981" actId="108"/>
        <pc:sldMkLst>
          <pc:docMk/>
          <pc:sldMk cId="3055671634" sldId="1194"/>
        </pc:sldMkLst>
        <pc:spChg chg="mod">
          <ac:chgData name="Renée Lechner" userId="4fa78a86c8864770" providerId="LiveId" clId="{9CDF6277-5576-4DF5-8211-04E839EC76F5}" dt="2022-07-15T12:05:53.906" v="2981" actId="108"/>
          <ac:spMkLst>
            <pc:docMk/>
            <pc:sldMk cId="3055671634" sldId="1194"/>
            <ac:spMk id="6" creationId="{00000000-0000-0000-0000-000000000000}"/>
          </ac:spMkLst>
        </pc:spChg>
        <pc:spChg chg="mod">
          <ac:chgData name="Renée Lechner" userId="4fa78a86c8864770" providerId="LiveId" clId="{9CDF6277-5576-4DF5-8211-04E839EC76F5}" dt="2022-07-15T12:05:48.027" v="2980" actId="108"/>
          <ac:spMkLst>
            <pc:docMk/>
            <pc:sldMk cId="3055671634" sldId="1194"/>
            <ac:spMk id="8" creationId="{00000000-0000-0000-0000-000000000000}"/>
          </ac:spMkLst>
        </pc:spChg>
      </pc:sldChg>
      <pc:sldChg chg="addSp delSp modSp add mod delAnim modAnim">
        <pc:chgData name="Renée Lechner" userId="4fa78a86c8864770" providerId="LiveId" clId="{9CDF6277-5576-4DF5-8211-04E839EC76F5}" dt="2022-07-15T12:36:34.902" v="3422"/>
        <pc:sldMkLst>
          <pc:docMk/>
          <pc:sldMk cId="1241627767" sldId="1195"/>
        </pc:sldMkLst>
        <pc:spChg chg="add del mod ord">
          <ac:chgData name="Renée Lechner" userId="4fa78a86c8864770" providerId="LiveId" clId="{9CDF6277-5576-4DF5-8211-04E839EC76F5}" dt="2022-07-15T12:35:49.319" v="3420"/>
          <ac:spMkLst>
            <pc:docMk/>
            <pc:sldMk cId="1241627767" sldId="1195"/>
            <ac:spMk id="3" creationId="{00000000-0000-0000-0000-000000000000}"/>
          </ac:spMkLst>
        </pc:spChg>
        <pc:spChg chg="add del mod">
          <ac:chgData name="Renée Lechner" userId="4fa78a86c8864770" providerId="LiveId" clId="{9CDF6277-5576-4DF5-8211-04E839EC76F5}" dt="2022-07-15T12:10:52.659" v="2996" actId="478"/>
          <ac:spMkLst>
            <pc:docMk/>
            <pc:sldMk cId="1241627767" sldId="1195"/>
            <ac:spMk id="4" creationId="{9043456C-BED9-B4B1-C125-01D4D5DED1A7}"/>
          </ac:spMkLst>
        </pc:spChg>
        <pc:spChg chg="mod">
          <ac:chgData name="Renée Lechner" userId="4fa78a86c8864770" providerId="LiveId" clId="{9CDF6277-5576-4DF5-8211-04E839EC76F5}" dt="2022-07-15T12:21:20.204" v="3195" actId="14100"/>
          <ac:spMkLst>
            <pc:docMk/>
            <pc:sldMk cId="1241627767" sldId="1195"/>
            <ac:spMk id="9" creationId="{6C27057F-C080-4D6B-B5F5-BBC41403C0B4}"/>
          </ac:spMkLst>
        </pc:spChg>
        <pc:spChg chg="mod">
          <ac:chgData name="Renée Lechner" userId="4fa78a86c8864770" providerId="LiveId" clId="{9CDF6277-5576-4DF5-8211-04E839EC76F5}" dt="2022-07-15T12:30:09.531" v="3379" actId="207"/>
          <ac:spMkLst>
            <pc:docMk/>
            <pc:sldMk cId="1241627767" sldId="1195"/>
            <ac:spMk id="15" creationId="{B82EEB6E-1ABD-4F91-A0EE-9FE8AA94DCF0}"/>
          </ac:spMkLst>
        </pc:spChg>
        <pc:spChg chg="mod">
          <ac:chgData name="Renée Lechner" userId="4fa78a86c8864770" providerId="LiveId" clId="{9CDF6277-5576-4DF5-8211-04E839EC76F5}" dt="2022-07-15T12:30:09.531" v="3379" actId="207"/>
          <ac:spMkLst>
            <pc:docMk/>
            <pc:sldMk cId="1241627767" sldId="1195"/>
            <ac:spMk id="17" creationId="{C479CAB4-D99F-4928-B06B-789A3FA4E7AE}"/>
          </ac:spMkLst>
        </pc:spChg>
        <pc:spChg chg="mod">
          <ac:chgData name="Renée Lechner" userId="4fa78a86c8864770" providerId="LiveId" clId="{9CDF6277-5576-4DF5-8211-04E839EC76F5}" dt="2022-07-15T12:25:33.752" v="3342" actId="207"/>
          <ac:spMkLst>
            <pc:docMk/>
            <pc:sldMk cId="1241627767" sldId="1195"/>
            <ac:spMk id="19" creationId="{98355F87-0A98-4DE9-9CF2-BB64C6572A27}"/>
          </ac:spMkLst>
        </pc:spChg>
        <pc:spChg chg="mod">
          <ac:chgData name="Renée Lechner" userId="4fa78a86c8864770" providerId="LiveId" clId="{9CDF6277-5576-4DF5-8211-04E839EC76F5}" dt="2022-07-15T12:21:15.044" v="3194" actId="14100"/>
          <ac:spMkLst>
            <pc:docMk/>
            <pc:sldMk cId="1241627767" sldId="1195"/>
            <ac:spMk id="20" creationId="{21E6A951-9CB4-42AE-8EF2-49BC4177D0EB}"/>
          </ac:spMkLst>
        </pc:spChg>
        <pc:spChg chg="mod">
          <ac:chgData name="Renée Lechner" userId="4fa78a86c8864770" providerId="LiveId" clId="{9CDF6277-5576-4DF5-8211-04E839EC76F5}" dt="2022-07-15T12:25:10.091" v="3340" actId="207"/>
          <ac:spMkLst>
            <pc:docMk/>
            <pc:sldMk cId="1241627767" sldId="1195"/>
            <ac:spMk id="24" creationId="{4BFE5FF1-F484-4D62-83EC-F1539190C4B4}"/>
          </ac:spMkLst>
        </pc:spChg>
        <pc:spChg chg="mod">
          <ac:chgData name="Renée Lechner" userId="4fa78a86c8864770" providerId="LiveId" clId="{9CDF6277-5576-4DF5-8211-04E839EC76F5}" dt="2022-07-15T12:21:04.113" v="3193" actId="1076"/>
          <ac:spMkLst>
            <pc:docMk/>
            <pc:sldMk cId="1241627767" sldId="1195"/>
            <ac:spMk id="26" creationId="{1E84E6EF-3096-4570-A407-6653A3D4B0E3}"/>
          </ac:spMkLst>
        </pc:spChg>
        <pc:spChg chg="add mod">
          <ac:chgData name="Renée Lechner" userId="4fa78a86c8864770" providerId="LiveId" clId="{9CDF6277-5576-4DF5-8211-04E839EC76F5}" dt="2022-07-15T12:30:09.531" v="3379" actId="207"/>
          <ac:spMkLst>
            <pc:docMk/>
            <pc:sldMk cId="1241627767" sldId="1195"/>
            <ac:spMk id="29" creationId="{5028CB99-1BD8-E2BF-884E-922A5F103004}"/>
          </ac:spMkLst>
        </pc:spChg>
        <pc:spChg chg="mod">
          <ac:chgData name="Renée Lechner" userId="4fa78a86c8864770" providerId="LiveId" clId="{9CDF6277-5576-4DF5-8211-04E839EC76F5}" dt="2022-07-15T12:30:09.531" v="3379" actId="207"/>
          <ac:spMkLst>
            <pc:docMk/>
            <pc:sldMk cId="1241627767" sldId="1195"/>
            <ac:spMk id="30" creationId="{AF071ECF-EC3A-428E-AF1D-7C066FFDA8FB}"/>
          </ac:spMkLst>
        </pc:spChg>
        <pc:spChg chg="add mod">
          <ac:chgData name="Renée Lechner" userId="4fa78a86c8864770" providerId="LiveId" clId="{9CDF6277-5576-4DF5-8211-04E839EC76F5}" dt="2022-07-15T12:35:10.591" v="3418" actId="571"/>
          <ac:spMkLst>
            <pc:docMk/>
            <pc:sldMk cId="1241627767" sldId="1195"/>
            <ac:spMk id="31" creationId="{EED1C8C4-5544-5AD3-C0E4-63C5D6664A7F}"/>
          </ac:spMkLst>
        </pc:spChg>
        <pc:spChg chg="mod">
          <ac:chgData name="Renée Lechner" userId="4fa78a86c8864770" providerId="LiveId" clId="{9CDF6277-5576-4DF5-8211-04E839EC76F5}" dt="2022-07-15T12:23:58.875" v="3287" actId="207"/>
          <ac:spMkLst>
            <pc:docMk/>
            <pc:sldMk cId="1241627767" sldId="1195"/>
            <ac:spMk id="32" creationId="{BC04A651-C4B6-4242-96A2-BAA28CF503E8}"/>
          </ac:spMkLst>
        </pc:spChg>
        <pc:spChg chg="add mod">
          <ac:chgData name="Renée Lechner" userId="4fa78a86c8864770" providerId="LiveId" clId="{9CDF6277-5576-4DF5-8211-04E839EC76F5}" dt="2022-07-15T12:35:10.591" v="3418" actId="571"/>
          <ac:spMkLst>
            <pc:docMk/>
            <pc:sldMk cId="1241627767" sldId="1195"/>
            <ac:spMk id="33" creationId="{BC50D800-73D9-15BF-0329-2892D4B55F06}"/>
          </ac:spMkLst>
        </pc:spChg>
        <pc:spChg chg="mod">
          <ac:chgData name="Renée Lechner" userId="4fa78a86c8864770" providerId="LiveId" clId="{9CDF6277-5576-4DF5-8211-04E839EC76F5}" dt="2022-07-15T12:30:09.531" v="3379" actId="207"/>
          <ac:spMkLst>
            <pc:docMk/>
            <pc:sldMk cId="1241627767" sldId="1195"/>
            <ac:spMk id="36" creationId="{5C7D6EE8-E3BD-4426-8359-31514C774E1D}"/>
          </ac:spMkLst>
        </pc:spChg>
        <pc:spChg chg="mod">
          <ac:chgData name="Renée Lechner" userId="4fa78a86c8864770" providerId="LiveId" clId="{9CDF6277-5576-4DF5-8211-04E839EC76F5}" dt="2022-07-15T12:25:10.091" v="3340" actId="207"/>
          <ac:spMkLst>
            <pc:docMk/>
            <pc:sldMk cId="1241627767" sldId="1195"/>
            <ac:spMk id="43" creationId="{4CD52C51-6F27-461C-95D9-866E5C2268E1}"/>
          </ac:spMkLst>
        </pc:spChg>
        <pc:spChg chg="mod">
          <ac:chgData name="Renée Lechner" userId="4fa78a86c8864770" providerId="LiveId" clId="{9CDF6277-5576-4DF5-8211-04E839EC76F5}" dt="2022-07-15T12:35:18.267" v="3419" actId="555"/>
          <ac:spMkLst>
            <pc:docMk/>
            <pc:sldMk cId="1241627767" sldId="1195"/>
            <ac:spMk id="44" creationId="{07ED8F09-0B86-422E-9080-D925D89E0977}"/>
          </ac:spMkLst>
        </pc:spChg>
        <pc:spChg chg="mod">
          <ac:chgData name="Renée Lechner" userId="4fa78a86c8864770" providerId="LiveId" clId="{9CDF6277-5576-4DF5-8211-04E839EC76F5}" dt="2022-07-15T12:35:18.267" v="3419" actId="555"/>
          <ac:spMkLst>
            <pc:docMk/>
            <pc:sldMk cId="1241627767" sldId="1195"/>
            <ac:spMk id="45" creationId="{FB67EA4C-E032-4C24-902D-DA852662B2E3}"/>
          </ac:spMkLst>
        </pc:spChg>
        <pc:spChg chg="mod">
          <ac:chgData name="Renée Lechner" userId="4fa78a86c8864770" providerId="LiveId" clId="{9CDF6277-5576-4DF5-8211-04E839EC76F5}" dt="2022-07-15T12:30:09.531" v="3379" actId="207"/>
          <ac:spMkLst>
            <pc:docMk/>
            <pc:sldMk cId="1241627767" sldId="1195"/>
            <ac:spMk id="47" creationId="{A31C6854-FF47-4DFA-AB4C-626A4AE4B764}"/>
          </ac:spMkLst>
        </pc:spChg>
        <pc:spChg chg="del">
          <ac:chgData name="Renée Lechner" userId="4fa78a86c8864770" providerId="LiveId" clId="{9CDF6277-5576-4DF5-8211-04E839EC76F5}" dt="2022-07-15T12:29:54.984" v="3364" actId="478"/>
          <ac:spMkLst>
            <pc:docMk/>
            <pc:sldMk cId="1241627767" sldId="1195"/>
            <ac:spMk id="48" creationId="{0E487B99-5CAA-4001-97A1-A3F1127FF8A4}"/>
          </ac:spMkLst>
        </pc:spChg>
        <pc:picChg chg="add del mod">
          <ac:chgData name="Renée Lechner" userId="4fa78a86c8864770" providerId="LiveId" clId="{9CDF6277-5576-4DF5-8211-04E839EC76F5}" dt="2022-07-15T12:16:38.893" v="3115" actId="1035"/>
          <ac:picMkLst>
            <pc:docMk/>
            <pc:sldMk cId="1241627767" sldId="1195"/>
            <ac:picMk id="6" creationId="{8047665F-549A-483E-99CC-4D352198A77D}"/>
          </ac:picMkLst>
        </pc:picChg>
        <pc:picChg chg="del mod modCrop">
          <ac:chgData name="Renée Lechner" userId="4fa78a86c8864770" providerId="LiveId" clId="{9CDF6277-5576-4DF5-8211-04E839EC76F5}" dt="2022-07-15T12:15:58.127" v="3105" actId="478"/>
          <ac:picMkLst>
            <pc:docMk/>
            <pc:sldMk cId="1241627767" sldId="1195"/>
            <ac:picMk id="8" creationId="{EFCE83BC-0536-4E43-A579-E65E260DB218}"/>
          </ac:picMkLst>
        </pc:picChg>
        <pc:picChg chg="mod">
          <ac:chgData name="Renée Lechner" userId="4fa78a86c8864770" providerId="LiveId" clId="{9CDF6277-5576-4DF5-8211-04E839EC76F5}" dt="2022-07-15T12:31:15.070" v="3392" actId="1036"/>
          <ac:picMkLst>
            <pc:docMk/>
            <pc:sldMk cId="1241627767" sldId="1195"/>
            <ac:picMk id="10" creationId="{51E98001-1A90-41FB-BEFC-94F074D27796}"/>
          </ac:picMkLst>
        </pc:picChg>
        <pc:picChg chg="mod">
          <ac:chgData name="Renée Lechner" userId="4fa78a86c8864770" providerId="LiveId" clId="{9CDF6277-5576-4DF5-8211-04E839EC76F5}" dt="2022-07-15T12:34:43.115" v="3415" actId="1035"/>
          <ac:picMkLst>
            <pc:docMk/>
            <pc:sldMk cId="1241627767" sldId="1195"/>
            <ac:picMk id="11" creationId="{89C175D9-3DC3-42C1-BB7D-ED37948FC1C7}"/>
          </ac:picMkLst>
        </pc:picChg>
        <pc:picChg chg="del">
          <ac:chgData name="Renée Lechner" userId="4fa78a86c8864770" providerId="LiveId" clId="{9CDF6277-5576-4DF5-8211-04E839EC76F5}" dt="2022-07-15T12:14:07.349" v="3095" actId="478"/>
          <ac:picMkLst>
            <pc:docMk/>
            <pc:sldMk cId="1241627767" sldId="1195"/>
            <ac:picMk id="13" creationId="{582C93AE-FBBC-431B-9959-5C057B77EDB7}"/>
          </ac:picMkLst>
        </pc:picChg>
        <pc:picChg chg="add mod ord">
          <ac:chgData name="Renée Lechner" userId="4fa78a86c8864770" providerId="LiveId" clId="{9CDF6277-5576-4DF5-8211-04E839EC76F5}" dt="2022-07-15T12:30:18.394" v="3380" actId="14100"/>
          <ac:picMkLst>
            <pc:docMk/>
            <pc:sldMk cId="1241627767" sldId="1195"/>
            <ac:picMk id="27" creationId="{7C47D908-A704-7903-07A6-7559CF150228}"/>
          </ac:picMkLst>
        </pc:picChg>
        <pc:picChg chg="add mod ord">
          <ac:chgData name="Renée Lechner" userId="4fa78a86c8864770" providerId="LiveId" clId="{9CDF6277-5576-4DF5-8211-04E839EC76F5}" dt="2022-07-15T12:30:21.015" v="3381" actId="14100"/>
          <ac:picMkLst>
            <pc:docMk/>
            <pc:sldMk cId="1241627767" sldId="1195"/>
            <ac:picMk id="28" creationId="{61091A64-AFEE-A723-8098-C5AF09DBEC39}"/>
          </ac:picMkLst>
        </pc:picChg>
      </pc:sldChg>
      <pc:sldMasterChg chg="delSp modSp mod modSldLayout">
        <pc:chgData name="Renée Lechner" userId="4fa78a86c8864770" providerId="LiveId" clId="{9CDF6277-5576-4DF5-8211-04E839EC76F5}" dt="2022-07-14T15:02:31.351" v="1808" actId="478"/>
        <pc:sldMasterMkLst>
          <pc:docMk/>
          <pc:sldMasterMk cId="4050997992" sldId="2147483817"/>
        </pc:sldMasterMkLst>
        <pc:spChg chg="mod">
          <ac:chgData name="Renée Lechner" userId="4fa78a86c8864770" providerId="LiveId" clId="{9CDF6277-5576-4DF5-8211-04E839EC76F5}" dt="2022-07-14T13:07:52.124" v="215" actId="1076"/>
          <ac:spMkLst>
            <pc:docMk/>
            <pc:sldMasterMk cId="4050997992" sldId="2147483817"/>
            <ac:spMk id="2" creationId="{00000000-0000-0000-0000-000000000000}"/>
          </ac:spMkLst>
        </pc:spChg>
        <pc:spChg chg="del">
          <ac:chgData name="Renée Lechner" userId="4fa78a86c8864770" providerId="LiveId" clId="{9CDF6277-5576-4DF5-8211-04E839EC76F5}" dt="2022-07-14T13:07:22.035" v="211" actId="478"/>
          <ac:spMkLst>
            <pc:docMk/>
            <pc:sldMasterMk cId="4050997992" sldId="2147483817"/>
            <ac:spMk id="8" creationId="{00000000-0000-0000-0000-000000000000}"/>
          </ac:spMkLst>
        </pc:spChg>
        <pc:spChg chg="del">
          <ac:chgData name="Renée Lechner" userId="4fa78a86c8864770" providerId="LiveId" clId="{9CDF6277-5576-4DF5-8211-04E839EC76F5}" dt="2022-07-14T13:06:56.379" v="209" actId="478"/>
          <ac:spMkLst>
            <pc:docMk/>
            <pc:sldMasterMk cId="4050997992" sldId="2147483817"/>
            <ac:spMk id="9" creationId="{00000000-0000-0000-0000-000000000000}"/>
          </ac:spMkLst>
        </pc:spChg>
        <pc:spChg chg="del">
          <ac:chgData name="Renée Lechner" userId="4fa78a86c8864770" providerId="LiveId" clId="{9CDF6277-5576-4DF5-8211-04E839EC76F5}" dt="2022-07-14T13:00:20.239" v="1" actId="478"/>
          <ac:spMkLst>
            <pc:docMk/>
            <pc:sldMasterMk cId="4050997992" sldId="2147483817"/>
            <ac:spMk id="10" creationId="{00000000-0000-0000-0000-000000000000}"/>
          </ac:spMkLst>
        </pc:spChg>
        <pc:spChg chg="del mod">
          <ac:chgData name="Renée Lechner" userId="4fa78a86c8864770" providerId="LiveId" clId="{9CDF6277-5576-4DF5-8211-04E839EC76F5}" dt="2022-07-14T15:02:31.351" v="1808" actId="478"/>
          <ac:spMkLst>
            <pc:docMk/>
            <pc:sldMasterMk cId="4050997992" sldId="2147483817"/>
            <ac:spMk id="13" creationId="{00000000-0000-0000-0000-000000000000}"/>
          </ac:spMkLst>
        </pc:spChg>
        <pc:picChg chg="del mod">
          <ac:chgData name="Renée Lechner" userId="4fa78a86c8864770" providerId="LiveId" clId="{9CDF6277-5576-4DF5-8211-04E839EC76F5}" dt="2022-07-14T13:07:46.623" v="214" actId="478"/>
          <ac:picMkLst>
            <pc:docMk/>
            <pc:sldMasterMk cId="4050997992" sldId="2147483817"/>
            <ac:picMk id="12" creationId="{C285ADFD-BE30-4CAE-8476-7F8A1D4B04D7}"/>
          </ac:picMkLst>
        </pc:picChg>
        <pc:picChg chg="del">
          <ac:chgData name="Renée Lechner" userId="4fa78a86c8864770" providerId="LiveId" clId="{9CDF6277-5576-4DF5-8211-04E839EC76F5}" dt="2022-07-14T13:00:21.005" v="2" actId="478"/>
          <ac:picMkLst>
            <pc:docMk/>
            <pc:sldMasterMk cId="4050997992" sldId="2147483817"/>
            <ac:picMk id="14" creationId="{D016F602-7B40-4631-AD64-B2411882BF70}"/>
          </ac:picMkLst>
        </pc:picChg>
        <pc:picChg chg="mod">
          <ac:chgData name="Renée Lechner" userId="4fa78a86c8864770" providerId="LiveId" clId="{9CDF6277-5576-4DF5-8211-04E839EC76F5}" dt="2022-07-14T13:00:30.643" v="4" actId="1076"/>
          <ac:picMkLst>
            <pc:docMk/>
            <pc:sldMasterMk cId="4050997992" sldId="2147483817"/>
            <ac:picMk id="16" creationId="{3BA465A3-F89E-4D46-817A-DEE6FE65FF64}"/>
          </ac:picMkLst>
        </pc:picChg>
        <pc:sldLayoutChg chg="delSp mod">
          <pc:chgData name="Renée Lechner" userId="4fa78a86c8864770" providerId="LiveId" clId="{9CDF6277-5576-4DF5-8211-04E839EC76F5}" dt="2022-07-14T13:01:05.655" v="5" actId="478"/>
          <pc:sldLayoutMkLst>
            <pc:docMk/>
            <pc:sldMasterMk cId="4050997992" sldId="2147483817"/>
            <pc:sldLayoutMk cId="1670081337" sldId="2147483818"/>
          </pc:sldLayoutMkLst>
          <pc:picChg chg="del">
            <ac:chgData name="Renée Lechner" userId="4fa78a86c8864770" providerId="LiveId" clId="{9CDF6277-5576-4DF5-8211-04E839EC76F5}" dt="2022-07-14T13:01:05.655" v="5" actId="478"/>
            <ac:picMkLst>
              <pc:docMk/>
              <pc:sldMasterMk cId="4050997992" sldId="2147483817"/>
              <pc:sldLayoutMk cId="1670081337" sldId="2147483818"/>
              <ac:picMk id="13" creationId="{00000000-0000-0000-0000-000000000000}"/>
            </ac:picMkLst>
          </pc:picChg>
        </pc:sldLayoutChg>
        <pc:sldLayoutChg chg="modSp mod">
          <pc:chgData name="Renée Lechner" userId="4fa78a86c8864770" providerId="LiveId" clId="{9CDF6277-5576-4DF5-8211-04E839EC76F5}" dt="2022-07-14T13:09:26.938" v="250" actId="14100"/>
          <pc:sldLayoutMkLst>
            <pc:docMk/>
            <pc:sldMasterMk cId="4050997992" sldId="2147483817"/>
            <pc:sldLayoutMk cId="2060826606" sldId="2147483820"/>
          </pc:sldLayoutMkLst>
          <pc:spChg chg="mod">
            <ac:chgData name="Renée Lechner" userId="4fa78a86c8864770" providerId="LiveId" clId="{9CDF6277-5576-4DF5-8211-04E839EC76F5}" dt="2022-07-14T13:09:26.938" v="250" actId="14100"/>
            <ac:spMkLst>
              <pc:docMk/>
              <pc:sldMasterMk cId="4050997992" sldId="2147483817"/>
              <pc:sldLayoutMk cId="2060826606" sldId="2147483820"/>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865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idx="2"/>
          </p:nvPr>
        </p:nvSpPr>
        <p:spPr bwMode="auto">
          <a:xfrm>
            <a:off x="-239713" y="558800"/>
            <a:ext cx="7277101" cy="4094163"/>
          </a:xfrm>
          <a:prstGeom prst="rect">
            <a:avLst/>
          </a:prstGeom>
          <a:noFill/>
          <a:ln w="12700">
            <a:solidFill>
              <a:schemeClr val="tx1"/>
            </a:solidFill>
            <a:miter lim="800000"/>
            <a:headEnd/>
            <a:tailEnd/>
          </a:ln>
        </p:spPr>
      </p:sp>
      <p:sp>
        <p:nvSpPr>
          <p:cNvPr id="2051" name="Rectangle 3"/>
          <p:cNvSpPr>
            <a:spLocks noGrp="1" noChangeArrowheads="1"/>
          </p:cNvSpPr>
          <p:nvPr>
            <p:ph type="body" sz="quarter" idx="3"/>
          </p:nvPr>
        </p:nvSpPr>
        <p:spPr bwMode="auto">
          <a:xfrm>
            <a:off x="906463" y="4716463"/>
            <a:ext cx="4984750" cy="4468812"/>
          </a:xfrm>
          <a:prstGeom prst="rect">
            <a:avLst/>
          </a:prstGeom>
          <a:noFill/>
          <a:ln w="12700">
            <a:noFill/>
            <a:miter lim="800000"/>
            <a:headEnd/>
            <a:tailEnd/>
          </a:ln>
          <a:effectLst/>
        </p:spPr>
        <p:txBody>
          <a:bodyPr vert="horz" wrap="square" lIns="92141" tIns="45262" rIns="92141" bIns="45262"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Tree>
    <p:extLst>
      <p:ext uri="{BB962C8B-B14F-4D97-AF65-F5344CB8AC3E}">
        <p14:creationId xmlns:p14="http://schemas.microsoft.com/office/powerpoint/2010/main" val="6093672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558800"/>
            <a:ext cx="7277101" cy="4094163"/>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a:xfrm>
            <a:off x="3850443" y="9430091"/>
            <a:ext cx="2945659" cy="496411"/>
          </a:xfrm>
          <a:prstGeom prst="rect">
            <a:avLst/>
          </a:prstGeom>
        </p:spPr>
        <p:txBody>
          <a:bodyPr/>
          <a:lstStyle/>
          <a:p>
            <a:fld id="{F8D23A55-F0FA-44E0-A3D1-18150F7D2F86}" type="slidenum">
              <a:rPr lang="de-CH" smtClean="0"/>
              <a:t>1</a:t>
            </a:fld>
            <a:endParaRPr lang="de-CH" dirty="0"/>
          </a:p>
        </p:txBody>
      </p:sp>
    </p:spTree>
    <p:extLst>
      <p:ext uri="{BB962C8B-B14F-4D97-AF65-F5344CB8AC3E}">
        <p14:creationId xmlns:p14="http://schemas.microsoft.com/office/powerpoint/2010/main" val="55618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_2">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220645" y="3011235"/>
            <a:ext cx="11705300" cy="3366374"/>
          </a:xfrm>
          <a:ln w="25400">
            <a:solidFill>
              <a:schemeClr val="bg1"/>
            </a:solidFill>
          </a:ln>
        </p:spPr>
        <p:txBody>
          <a:bodyPr/>
          <a:lstStyle/>
          <a:p>
            <a:endParaRPr lang="de-CH" dirty="0"/>
          </a:p>
        </p:txBody>
      </p:sp>
      <p:sp>
        <p:nvSpPr>
          <p:cNvPr id="2" name="Titel 1"/>
          <p:cNvSpPr>
            <a:spLocks noGrp="1"/>
          </p:cNvSpPr>
          <p:nvPr>
            <p:ph type="ctrTitle"/>
          </p:nvPr>
        </p:nvSpPr>
        <p:spPr>
          <a:xfrm>
            <a:off x="-132635" y="766986"/>
            <a:ext cx="11308636" cy="957000"/>
          </a:xfrm>
          <a:solidFill>
            <a:srgbClr val="00802F"/>
          </a:solidFill>
        </p:spPr>
        <p:txBody>
          <a:bodyPr anchor="ctr" anchorCtr="0">
            <a:noAutofit/>
          </a:bodyPr>
          <a:lstStyle>
            <a:lvl1pPr marL="395971">
              <a:defRPr sz="3700" b="1">
                <a:solidFill>
                  <a:schemeClr val="bg1"/>
                </a:solidFill>
              </a:defRPr>
            </a:lvl1pPr>
          </a:lstStyle>
          <a:p>
            <a:r>
              <a:rPr lang="de-DE" dirty="0"/>
              <a:t>Titelmasterformat durch Klicken bearbeiten</a:t>
            </a:r>
            <a:endParaRPr lang="de-CH" dirty="0"/>
          </a:p>
        </p:txBody>
      </p:sp>
      <p:sp>
        <p:nvSpPr>
          <p:cNvPr id="3" name="Untertitel 2"/>
          <p:cNvSpPr>
            <a:spLocks noGrp="1"/>
          </p:cNvSpPr>
          <p:nvPr>
            <p:ph type="subTitle" idx="1"/>
          </p:nvPr>
        </p:nvSpPr>
        <p:spPr>
          <a:xfrm>
            <a:off x="-132635" y="1889111"/>
            <a:ext cx="11308635" cy="825000"/>
          </a:xfrm>
          <a:solidFill>
            <a:srgbClr val="00802F"/>
          </a:solidFill>
          <a:ln w="25400">
            <a:noFill/>
          </a:ln>
        </p:spPr>
        <p:txBody>
          <a:bodyPr anchor="ctr" anchorCtr="0">
            <a:normAutofit/>
          </a:bodyPr>
          <a:lstStyle>
            <a:lvl1pPr marL="395971" indent="0" algn="l">
              <a:buNone/>
              <a:defRPr sz="1600">
                <a:solidFill>
                  <a:schemeClr val="bg1"/>
                </a:solidFill>
              </a:defRPr>
            </a:lvl1pPr>
            <a:lvl2pPr marL="419070" indent="0" algn="ctr">
              <a:buNone/>
              <a:defRPr>
                <a:solidFill>
                  <a:schemeClr val="tx1">
                    <a:tint val="75000"/>
                  </a:schemeClr>
                </a:solidFill>
              </a:defRPr>
            </a:lvl2pPr>
            <a:lvl3pPr marL="838139" indent="0" algn="ctr">
              <a:buNone/>
              <a:defRPr>
                <a:solidFill>
                  <a:schemeClr val="tx1">
                    <a:tint val="75000"/>
                  </a:schemeClr>
                </a:solidFill>
              </a:defRPr>
            </a:lvl3pPr>
            <a:lvl4pPr marL="1257209" indent="0" algn="ctr">
              <a:buNone/>
              <a:defRPr>
                <a:solidFill>
                  <a:schemeClr val="tx1">
                    <a:tint val="75000"/>
                  </a:schemeClr>
                </a:solidFill>
              </a:defRPr>
            </a:lvl4pPr>
            <a:lvl5pPr marL="1676278" indent="0" algn="ctr">
              <a:buNone/>
              <a:defRPr>
                <a:solidFill>
                  <a:schemeClr val="tx1">
                    <a:tint val="75000"/>
                  </a:schemeClr>
                </a:solidFill>
              </a:defRPr>
            </a:lvl5pPr>
            <a:lvl6pPr marL="2095348" indent="0" algn="ctr">
              <a:buNone/>
              <a:defRPr>
                <a:solidFill>
                  <a:schemeClr val="tx1">
                    <a:tint val="75000"/>
                  </a:schemeClr>
                </a:solidFill>
              </a:defRPr>
            </a:lvl6pPr>
            <a:lvl7pPr marL="2514417" indent="0" algn="ctr">
              <a:buNone/>
              <a:defRPr>
                <a:solidFill>
                  <a:schemeClr val="tx1">
                    <a:tint val="75000"/>
                  </a:schemeClr>
                </a:solidFill>
              </a:defRPr>
            </a:lvl7pPr>
            <a:lvl8pPr marL="2933487" indent="0" algn="ctr">
              <a:buNone/>
              <a:defRPr>
                <a:solidFill>
                  <a:schemeClr val="tx1">
                    <a:tint val="75000"/>
                  </a:schemeClr>
                </a:solidFill>
              </a:defRPr>
            </a:lvl8pPr>
            <a:lvl9pPr marL="3352556" indent="0" algn="ctr">
              <a:buNone/>
              <a:defRPr>
                <a:solidFill>
                  <a:schemeClr val="tx1">
                    <a:tint val="75000"/>
                  </a:schemeClr>
                </a:solidFill>
              </a:defRPr>
            </a:lvl9pPr>
          </a:lstStyle>
          <a:p>
            <a:r>
              <a:rPr lang="de-DE" dirty="0"/>
              <a:t>Formatvorlage des Untertitelmasters durch Klicken bearbeiten</a:t>
            </a:r>
            <a:endParaRPr lang="de-CH" dirty="0"/>
          </a:p>
        </p:txBody>
      </p:sp>
      <p:sp>
        <p:nvSpPr>
          <p:cNvPr id="4" name="Fußzeilenplatzhalter 5">
            <a:extLst>
              <a:ext uri="{FF2B5EF4-FFF2-40B4-BE49-F238E27FC236}">
                <a16:creationId xmlns:a16="http://schemas.microsoft.com/office/drawing/2014/main" id="{712D403A-3393-0674-4757-A3AFDE33DC8D}"/>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Michael Lechner</a:t>
            </a:r>
            <a:endParaRPr lang="de-CH" dirty="0"/>
          </a:p>
        </p:txBody>
      </p:sp>
      <p:sp>
        <p:nvSpPr>
          <p:cNvPr id="5" name="Foliennummernplatzhalter 6">
            <a:extLst>
              <a:ext uri="{FF2B5EF4-FFF2-40B4-BE49-F238E27FC236}">
                <a16:creationId xmlns:a16="http://schemas.microsoft.com/office/drawing/2014/main" id="{7D8DBD62-A6A6-5693-34CC-2292BBC0CBA7}"/>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fld id="{39F8B823-5AB5-4A63-A6D8-0EAA42F4510F}" type="slidenum">
              <a:rPr lang="de-CH" smtClean="0"/>
              <a:t>‹Nr.›</a:t>
            </a:fld>
            <a:endParaRPr lang="de-CH"/>
          </a:p>
        </p:txBody>
      </p:sp>
    </p:spTree>
    <p:extLst>
      <p:ext uri="{BB962C8B-B14F-4D97-AF65-F5344CB8AC3E}">
        <p14:creationId xmlns:p14="http://schemas.microsoft.com/office/powerpoint/2010/main" val="16700813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8" name="Textplatzhalter 7"/>
          <p:cNvSpPr>
            <a:spLocks noGrp="1"/>
          </p:cNvSpPr>
          <p:nvPr>
            <p:ph type="body" sz="quarter" idx="10"/>
          </p:nvPr>
        </p:nvSpPr>
        <p:spPr>
          <a:xfrm>
            <a:off x="0" y="1097227"/>
            <a:ext cx="11176000" cy="858000"/>
          </a:xfrm>
          <a:solidFill>
            <a:srgbClr val="00802F"/>
          </a:solidFill>
        </p:spPr>
        <p:txBody>
          <a:bodyPr anchor="ctr" anchorCtr="0">
            <a:normAutofit/>
          </a:bodyPr>
          <a:lstStyle>
            <a:lvl1pPr marL="329976">
              <a:spcAft>
                <a:spcPts val="1100"/>
              </a:spcAft>
              <a:defRPr sz="3300">
                <a:solidFill>
                  <a:schemeClr val="bg1"/>
                </a:solidFill>
              </a:defRPr>
            </a:lvl1pPr>
          </a:lstStyle>
          <a:p>
            <a:pPr lvl="0"/>
            <a:r>
              <a:rPr lang="de-DE" dirty="0"/>
              <a:t>Textmasterformat bearbeiten</a:t>
            </a:r>
          </a:p>
        </p:txBody>
      </p:sp>
      <p:sp>
        <p:nvSpPr>
          <p:cNvPr id="2" name="Fußzeilenplatzhalter 5">
            <a:extLst>
              <a:ext uri="{FF2B5EF4-FFF2-40B4-BE49-F238E27FC236}">
                <a16:creationId xmlns:a16="http://schemas.microsoft.com/office/drawing/2014/main" id="{3EB5417A-CF18-5222-8736-39B478641105}"/>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Michael Lechner</a:t>
            </a:r>
            <a:endParaRPr lang="de-CH" dirty="0"/>
          </a:p>
        </p:txBody>
      </p:sp>
    </p:spTree>
    <p:extLst>
      <p:ext uri="{BB962C8B-B14F-4D97-AF65-F5344CB8AC3E}">
        <p14:creationId xmlns:p14="http://schemas.microsoft.com/office/powerpoint/2010/main" val="17769435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58800" y="1059578"/>
            <a:ext cx="10077485" cy="571504"/>
          </a:xfrm>
        </p:spPr>
        <p:txBody>
          <a:bodyPr/>
          <a:lstStyle>
            <a:lvl1pPr>
              <a:defRPr b="0"/>
            </a:lvl1p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
        <p:nvSpPr>
          <p:cNvPr id="3" name="Inhaltsplatzhalter 2"/>
          <p:cNvSpPr>
            <a:spLocks noGrp="1"/>
          </p:cNvSpPr>
          <p:nvPr>
            <p:ph idx="1"/>
          </p:nvPr>
        </p:nvSpPr>
        <p:spPr>
          <a:xfrm>
            <a:off x="558800" y="1809298"/>
            <a:ext cx="10058400" cy="3926240"/>
          </a:xfrm>
        </p:spPr>
        <p:txBody>
          <a:bodyPr/>
          <a:lstStyle>
            <a:lvl1pPr marL="273050" indent="-273050">
              <a:spcAft>
                <a:spcPts val="0"/>
              </a:spcAft>
              <a:tabLst>
                <a:tab pos="273050" algn="l"/>
              </a:tabLst>
              <a:defRPr/>
            </a:lvl1pPr>
            <a:lvl2pPr marL="273050" indent="-273050">
              <a:lnSpc>
                <a:spcPct val="150000"/>
              </a:lnSpc>
              <a:spcAft>
                <a:spcPts val="0"/>
              </a:spcAft>
              <a:defRPr/>
            </a:lvl2pPr>
            <a:lvl3pPr>
              <a:lnSpc>
                <a:spcPct val="150000"/>
              </a:lnSpc>
              <a:spcBef>
                <a:spcPts val="0"/>
              </a:spcBef>
              <a:spcAft>
                <a:spcPts val="0"/>
              </a:spcAft>
              <a:defRPr/>
            </a:lvl3pPr>
            <a:lvl4pPr>
              <a:lnSpc>
                <a:spcPct val="150000"/>
              </a:lnSpc>
              <a:spcAft>
                <a:spcPts val="200"/>
              </a:spcAft>
              <a:defRPr/>
            </a:lvl4pPr>
            <a:lvl5pPr marL="1077913" indent="-273050">
              <a:spcAft>
                <a:spcPts val="200"/>
              </a:spcAft>
              <a:defRPr/>
            </a:lvl5pPr>
          </a:lstStyle>
          <a:p>
            <a:pPr lvl="0"/>
            <a:r>
              <a:rPr lang="en-GB" noProof="0" dirty="0" err="1"/>
              <a:t>Textmasterformate</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4" name="Foliennummernplatzhalter 6">
            <a:extLst>
              <a:ext uri="{FF2B5EF4-FFF2-40B4-BE49-F238E27FC236}">
                <a16:creationId xmlns:a16="http://schemas.microsoft.com/office/drawing/2014/main" id="{AE33642D-E294-A58B-8010-916F8DEA3998}"/>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‹Nr.›</a:t>
            </a:fld>
            <a:endParaRPr lang="de-CH" dirty="0"/>
          </a:p>
        </p:txBody>
      </p:sp>
      <p:sp>
        <p:nvSpPr>
          <p:cNvPr id="5" name="Fußzeilenplatzhalter 5">
            <a:extLst>
              <a:ext uri="{FF2B5EF4-FFF2-40B4-BE49-F238E27FC236}">
                <a16:creationId xmlns:a16="http://schemas.microsoft.com/office/drawing/2014/main" id="{25E7D357-DEEB-ED9A-151F-5CF6685867E1}"/>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20608266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6">
            <a:extLst>
              <a:ext uri="{FF2B5EF4-FFF2-40B4-BE49-F238E27FC236}">
                <a16:creationId xmlns:a16="http://schemas.microsoft.com/office/drawing/2014/main" id="{C4D8000A-21F8-9076-524A-AC95E55BE111}"/>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fld id="{39F8B823-5AB5-4A63-A6D8-0EAA42F4510F}" type="slidenum">
              <a:rPr lang="de-CH" smtClean="0"/>
              <a:t>‹Nr.›</a:t>
            </a:fld>
            <a:endParaRPr lang="de-CH"/>
          </a:p>
        </p:txBody>
      </p:sp>
      <p:sp>
        <p:nvSpPr>
          <p:cNvPr id="3" name="Fußzeilenplatzhalter 5">
            <a:extLst>
              <a:ext uri="{FF2B5EF4-FFF2-40B4-BE49-F238E27FC236}">
                <a16:creationId xmlns:a16="http://schemas.microsoft.com/office/drawing/2014/main" id="{4C0CA31F-16DE-511F-D274-D27609B96C36}"/>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Michael Lechner</a:t>
            </a:r>
            <a:endParaRPr lang="de-CH" dirty="0"/>
          </a:p>
        </p:txBody>
      </p:sp>
    </p:spTree>
    <p:extLst>
      <p:ext uri="{BB962C8B-B14F-4D97-AF65-F5344CB8AC3E}">
        <p14:creationId xmlns:p14="http://schemas.microsoft.com/office/powerpoint/2010/main" val="191524321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58800" y="911878"/>
            <a:ext cx="10077485" cy="728681"/>
          </a:xfrm>
          <a:prstGeom prst="rect">
            <a:avLst/>
          </a:prstGeom>
        </p:spPr>
        <p:txBody>
          <a:bodyPr vert="horz" lIns="91440" tIns="45720" rIns="91440" bIns="45720" rtlCol="0" anchor="ctr">
            <a:noAutofit/>
          </a:bodyPr>
          <a:lstStyle/>
          <a:p>
            <a:r>
              <a:rPr lang="en-GB" noProof="0" dirty="0" err="1"/>
              <a:t>Titelmasterformat</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p:txBody>
      </p:sp>
      <p:sp>
        <p:nvSpPr>
          <p:cNvPr id="3" name="Textplatzhalter 2"/>
          <p:cNvSpPr>
            <a:spLocks noGrp="1"/>
          </p:cNvSpPr>
          <p:nvPr>
            <p:ph type="body" idx="1"/>
          </p:nvPr>
        </p:nvSpPr>
        <p:spPr>
          <a:xfrm>
            <a:off x="558800" y="2060584"/>
            <a:ext cx="10058400" cy="3890978"/>
          </a:xfrm>
          <a:prstGeom prst="rect">
            <a:avLst/>
          </a:prstGeom>
        </p:spPr>
        <p:txBody>
          <a:bodyPr vert="horz" lIns="91440" tIns="45720" rIns="91440" bIns="45720" rtlCol="0">
            <a:normAutofit/>
          </a:bodyPr>
          <a:lstStyle/>
          <a:p>
            <a:pPr lvl="0"/>
            <a:r>
              <a:rPr lang="en-GB" noProof="0" dirty="0" err="1"/>
              <a:t>Textmasterformate</a:t>
            </a:r>
            <a:r>
              <a:rPr lang="en-GB" noProof="0" dirty="0"/>
              <a:t> </a:t>
            </a:r>
            <a:r>
              <a:rPr lang="en-GB" noProof="0" dirty="0" err="1"/>
              <a:t>durch</a:t>
            </a:r>
            <a:r>
              <a:rPr lang="en-GB" noProof="0" dirty="0"/>
              <a:t> </a:t>
            </a:r>
            <a:r>
              <a:rPr lang="en-GB" noProof="0" dirty="0" err="1"/>
              <a:t>Klicken</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pic>
        <p:nvPicPr>
          <p:cNvPr id="4" name="Grafik 3">
            <a:extLst>
              <a:ext uri="{FF2B5EF4-FFF2-40B4-BE49-F238E27FC236}">
                <a16:creationId xmlns:a16="http://schemas.microsoft.com/office/drawing/2014/main" id="{C7AF31E2-1EC5-9087-02CD-121AAF224F3B}"/>
              </a:ext>
            </a:extLst>
          </p:cNvPr>
          <p:cNvPicPr>
            <a:picLocks noChangeAspect="1"/>
          </p:cNvPicPr>
          <p:nvPr userDrawn="1"/>
        </p:nvPicPr>
        <p:blipFill>
          <a:blip r:embed="rId6"/>
          <a:stretch>
            <a:fillRect/>
          </a:stretch>
        </p:blipFill>
        <p:spPr>
          <a:xfrm>
            <a:off x="-28624" y="0"/>
            <a:ext cx="3953427" cy="543001"/>
          </a:xfrm>
          <a:prstGeom prst="rect">
            <a:avLst/>
          </a:prstGeom>
        </p:spPr>
      </p:pic>
      <p:pic>
        <p:nvPicPr>
          <p:cNvPr id="5" name="Grafik 4">
            <a:extLst>
              <a:ext uri="{FF2B5EF4-FFF2-40B4-BE49-F238E27FC236}">
                <a16:creationId xmlns:a16="http://schemas.microsoft.com/office/drawing/2014/main" id="{394054CC-B963-1E54-1DF1-EE7BE789C142}"/>
              </a:ext>
            </a:extLst>
          </p:cNvPr>
          <p:cNvPicPr>
            <a:picLocks noChangeAspect="1"/>
          </p:cNvPicPr>
          <p:nvPr userDrawn="1"/>
        </p:nvPicPr>
        <p:blipFill>
          <a:blip r:embed="rId7"/>
          <a:stretch>
            <a:fillRect/>
          </a:stretch>
        </p:blipFill>
        <p:spPr>
          <a:xfrm>
            <a:off x="10497114" y="0"/>
            <a:ext cx="707510" cy="1640559"/>
          </a:xfrm>
          <a:prstGeom prst="rect">
            <a:avLst/>
          </a:prstGeom>
        </p:spPr>
      </p:pic>
      <p:sp>
        <p:nvSpPr>
          <p:cNvPr id="6" name="Fußzeilenplatzhalter 5">
            <a:extLst>
              <a:ext uri="{FF2B5EF4-FFF2-40B4-BE49-F238E27FC236}">
                <a16:creationId xmlns:a16="http://schemas.microsoft.com/office/drawing/2014/main" id="{687CE81B-0829-54C8-8078-5F44AFD15341}"/>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Michael Lechner</a:t>
            </a:r>
            <a:endParaRPr lang="de-CH" dirty="0"/>
          </a:p>
        </p:txBody>
      </p:sp>
      <p:sp>
        <p:nvSpPr>
          <p:cNvPr id="7" name="Foliennummernplatzhalter 6">
            <a:extLst>
              <a:ext uri="{FF2B5EF4-FFF2-40B4-BE49-F238E27FC236}">
                <a16:creationId xmlns:a16="http://schemas.microsoft.com/office/drawing/2014/main" id="{132E6794-100E-0E30-4F81-D100C3E7B63D}"/>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fld id="{39F8B823-5AB5-4A63-A6D8-0EAA42F4510F}" type="slidenum">
              <a:rPr lang="de-CH" smtClean="0"/>
              <a:t>‹Nr.›</a:t>
            </a:fld>
            <a:endParaRPr lang="de-CH" dirty="0"/>
          </a:p>
        </p:txBody>
      </p:sp>
    </p:spTree>
    <p:extLst>
      <p:ext uri="{BB962C8B-B14F-4D97-AF65-F5344CB8AC3E}">
        <p14:creationId xmlns:p14="http://schemas.microsoft.com/office/powerpoint/2010/main" val="405099799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hf hdr="0" dt="0"/>
  <p:txStyles>
    <p:titleStyle>
      <a:lvl1pPr algn="l" defTabSz="914400" rtl="0" eaLnBrk="1" latinLnBrk="0" hangingPunct="1">
        <a:spcBef>
          <a:spcPct val="0"/>
        </a:spcBef>
        <a:buNone/>
        <a:defRPr sz="2800" b="0" kern="1200">
          <a:solidFill>
            <a:schemeClr val="tx1"/>
          </a:solidFill>
          <a:latin typeface="Corbel" pitchFamily="34" charset="0"/>
          <a:ea typeface="+mj-ea"/>
          <a:cs typeface="+mj-cs"/>
        </a:defRPr>
      </a:lvl1pPr>
    </p:titleStyle>
    <p:bodyStyle>
      <a:lvl1pPr marL="273050" indent="-273050" algn="l" defTabSz="914400" rtl="0" eaLnBrk="1" latinLnBrk="0" hangingPunct="1">
        <a:lnSpc>
          <a:spcPct val="150000"/>
        </a:lnSpc>
        <a:spcBef>
          <a:spcPts val="1200"/>
        </a:spcBef>
        <a:buSzPct val="116000"/>
        <a:buFont typeface="Segoe UI" pitchFamily="34" charset="0"/>
        <a:buNone/>
        <a:defRPr sz="2000" kern="1200">
          <a:solidFill>
            <a:schemeClr val="tx1"/>
          </a:solidFill>
          <a:latin typeface="Segoe UI" pitchFamily="34" charset="0"/>
          <a:ea typeface="+mn-ea"/>
          <a:cs typeface="Segoe UI" pitchFamily="34" charset="0"/>
        </a:defRPr>
      </a:lvl1pPr>
      <a:lvl2pPr marL="273050" indent="-273050" algn="l" defTabSz="914400" rtl="0" eaLnBrk="1" latinLnBrk="0" hangingPunct="1">
        <a:lnSpc>
          <a:spcPct val="150000"/>
        </a:lnSpc>
        <a:spcBef>
          <a:spcPts val="0"/>
        </a:spcBef>
        <a:buFont typeface="Arial" pitchFamily="34" charset="0"/>
        <a:buChar char="•"/>
        <a:defRPr sz="1800" kern="1200">
          <a:solidFill>
            <a:schemeClr val="tx1"/>
          </a:solidFill>
          <a:latin typeface="Segoe UI" pitchFamily="34" charset="0"/>
          <a:ea typeface="+mn-ea"/>
          <a:cs typeface="Segoe UI" pitchFamily="34" charset="0"/>
        </a:defRPr>
      </a:lvl2pPr>
      <a:lvl3pPr marL="504000" indent="-228600" algn="l" defTabSz="914400" rtl="0" eaLnBrk="1" latinLnBrk="0" hangingPunct="1">
        <a:lnSpc>
          <a:spcPct val="150000"/>
        </a:lnSpc>
        <a:spcBef>
          <a:spcPts val="0"/>
        </a:spcBef>
        <a:buFont typeface="Symbol" pitchFamily="18" charset="2"/>
        <a:buChar char="-"/>
        <a:defRPr sz="1600" kern="1200">
          <a:solidFill>
            <a:schemeClr val="tx1"/>
          </a:solidFill>
          <a:latin typeface="Segoe UI" pitchFamily="34" charset="0"/>
          <a:ea typeface="+mn-ea"/>
          <a:cs typeface="Segoe UI" pitchFamily="34" charset="0"/>
        </a:defRPr>
      </a:lvl3pPr>
      <a:lvl4pPr marL="756000" indent="-228600" algn="l" defTabSz="914400" rtl="0" eaLnBrk="1" latinLnBrk="0" hangingPunct="1">
        <a:lnSpc>
          <a:spcPct val="150000"/>
        </a:lnSpc>
        <a:spcBef>
          <a:spcPct val="20000"/>
        </a:spcBef>
        <a:buFont typeface="Arial" pitchFamily="34" charset="0"/>
        <a:buChar char="–"/>
        <a:defRPr sz="1400" kern="1200">
          <a:solidFill>
            <a:schemeClr val="tx1"/>
          </a:solidFill>
          <a:latin typeface="Segoe UI" pitchFamily="34" charset="0"/>
          <a:ea typeface="+mn-ea"/>
          <a:cs typeface="Segoe UI" pitchFamily="34" charset="0"/>
        </a:defRPr>
      </a:lvl4pPr>
      <a:lvl5pPr marL="900113" indent="-176213" algn="l" defTabSz="914400" rtl="0" eaLnBrk="1" latinLnBrk="0" hangingPunct="1">
        <a:spcBef>
          <a:spcPct val="20000"/>
        </a:spcBef>
        <a:buFont typeface="Arial" pitchFamily="34" charset="0"/>
        <a:buChar char="»"/>
        <a:defRPr sz="14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3D3329A-75CD-4CB7-A89B-3AB544678CAB}"/>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0" y="-572176"/>
            <a:ext cx="11176000" cy="7430852"/>
          </a:xfrm>
          <a:prstGeom prst="rect">
            <a:avLst/>
          </a:prstGeom>
        </p:spPr>
      </p:pic>
      <p:sp>
        <p:nvSpPr>
          <p:cNvPr id="9" name="Titel 1"/>
          <p:cNvSpPr>
            <a:spLocks noGrp="1"/>
          </p:cNvSpPr>
          <p:nvPr>
            <p:ph type="ctrTitle"/>
          </p:nvPr>
        </p:nvSpPr>
        <p:spPr>
          <a:xfrm>
            <a:off x="0" y="550962"/>
            <a:ext cx="11176000" cy="1512169"/>
          </a:xfrm>
          <a:solidFill>
            <a:schemeClr val="bg1">
              <a:lumMod val="95000"/>
              <a:alpha val="30000"/>
            </a:schemeClr>
          </a:solidFill>
        </p:spPr>
        <p:txBody>
          <a:bodyPr/>
          <a:lstStyle/>
          <a:p>
            <a:r>
              <a:rPr lang="en-GB" sz="3200" dirty="0">
                <a:solidFill>
                  <a:schemeClr val="tx1"/>
                </a:solidFill>
              </a:rPr>
              <a:t>Implementing Causal Machine Learning in   </a:t>
            </a:r>
            <a:br>
              <a:rPr lang="en-GB" sz="2000" dirty="0">
                <a:solidFill>
                  <a:schemeClr val="tx1"/>
                </a:solidFill>
              </a:rPr>
            </a:br>
            <a:r>
              <a:rPr lang="en-GB" sz="2000" dirty="0">
                <a:solidFill>
                  <a:schemeClr val="tx1"/>
                </a:solidFill>
              </a:rPr>
              <a:t>Thursday: Own empirical study</a:t>
            </a:r>
          </a:p>
        </p:txBody>
      </p:sp>
      <p:sp>
        <p:nvSpPr>
          <p:cNvPr id="10" name="Untertitel 2"/>
          <p:cNvSpPr>
            <a:spLocks noGrp="1"/>
          </p:cNvSpPr>
          <p:nvPr>
            <p:ph type="subTitle" idx="1"/>
          </p:nvPr>
        </p:nvSpPr>
        <p:spPr>
          <a:xfrm>
            <a:off x="0" y="5015458"/>
            <a:ext cx="11176000" cy="822949"/>
          </a:xfrm>
          <a:solidFill>
            <a:schemeClr val="bg1">
              <a:lumMod val="95000"/>
              <a:alpha val="41000"/>
            </a:schemeClr>
          </a:solidFill>
          <a:ln>
            <a:noFill/>
          </a:ln>
        </p:spPr>
        <p:txBody>
          <a:bodyPr>
            <a:noAutofit/>
          </a:bodyPr>
          <a:lstStyle/>
          <a:p>
            <a:pPr>
              <a:lnSpc>
                <a:spcPct val="100000"/>
              </a:lnSpc>
            </a:pPr>
            <a:r>
              <a:rPr lang="en-GB" sz="1800" b="1" dirty="0">
                <a:solidFill>
                  <a:schemeClr val="tx1"/>
                </a:solidFill>
              </a:rPr>
              <a:t>Michael Lechner</a:t>
            </a:r>
            <a:br>
              <a:rPr lang="en-GB" sz="1800" dirty="0">
                <a:solidFill>
                  <a:schemeClr val="tx1"/>
                </a:solidFill>
              </a:rPr>
            </a:br>
            <a:r>
              <a:rPr lang="en-GB" sz="1800" dirty="0">
                <a:solidFill>
                  <a:schemeClr val="tx1"/>
                </a:solidFill>
              </a:rPr>
              <a:t>Professor of Econometrics | </a:t>
            </a:r>
            <a:r>
              <a:rPr lang="en-GB" sz="1800">
                <a:solidFill>
                  <a:schemeClr val="tx1"/>
                </a:solidFill>
              </a:rPr>
              <a:t>University of St</a:t>
            </a:r>
            <a:r>
              <a:rPr lang="en-GB" sz="1800" dirty="0">
                <a:solidFill>
                  <a:schemeClr val="tx1"/>
                </a:solidFill>
              </a:rPr>
              <a:t>. Gallen | Switzerland </a:t>
            </a:r>
          </a:p>
        </p:txBody>
      </p:sp>
      <p:sp>
        <p:nvSpPr>
          <p:cNvPr id="11" name="Untertitel 2"/>
          <p:cNvSpPr txBox="1">
            <a:spLocks/>
          </p:cNvSpPr>
          <p:nvPr/>
        </p:nvSpPr>
        <p:spPr>
          <a:xfrm>
            <a:off x="-28624" y="2423170"/>
            <a:ext cx="11392024" cy="504055"/>
          </a:xfrm>
          <a:prstGeom prst="rect">
            <a:avLst/>
          </a:prstGeom>
          <a:solidFill>
            <a:schemeClr val="bg1">
              <a:lumMod val="95000"/>
              <a:alpha val="40000"/>
            </a:schemeClr>
          </a:solidFill>
          <a:ln w="25400">
            <a:noFill/>
          </a:ln>
        </p:spPr>
        <p:txBody>
          <a:bodyPr vert="horz" lIns="91440" tIns="45720" rIns="91440" bIns="45720" rtlCol="0" anchor="ctr" anchorCtr="0">
            <a:noAutofit/>
          </a:bodyPr>
          <a:lstStyle>
            <a:lvl1pPr marL="395971" indent="0" algn="l" defTabSz="914400" rtl="0" eaLnBrk="1" latinLnBrk="0" hangingPunct="1">
              <a:lnSpc>
                <a:spcPct val="150000"/>
              </a:lnSpc>
              <a:spcBef>
                <a:spcPts val="1200"/>
              </a:spcBef>
              <a:buSzPct val="116000"/>
              <a:buFont typeface="Segoe UI" pitchFamily="34" charset="0"/>
              <a:buNone/>
              <a:defRPr sz="1600" kern="1200">
                <a:solidFill>
                  <a:schemeClr val="bg1"/>
                </a:solidFill>
                <a:latin typeface="Segoe UI" pitchFamily="34" charset="0"/>
                <a:ea typeface="+mn-ea"/>
                <a:cs typeface="Segoe UI" pitchFamily="34" charset="0"/>
              </a:defRPr>
            </a:lvl1pPr>
            <a:lvl2pPr marL="419070" indent="0" algn="ctr" defTabSz="914400" rtl="0" eaLnBrk="1" latinLnBrk="0" hangingPunct="1">
              <a:lnSpc>
                <a:spcPct val="150000"/>
              </a:lnSpc>
              <a:spcBef>
                <a:spcPts val="0"/>
              </a:spcBef>
              <a:buFont typeface="Arial" pitchFamily="34" charset="0"/>
              <a:buNone/>
              <a:defRPr sz="1800" kern="1200">
                <a:solidFill>
                  <a:schemeClr val="tx1">
                    <a:tint val="75000"/>
                  </a:schemeClr>
                </a:solidFill>
                <a:latin typeface="Segoe UI" pitchFamily="34" charset="0"/>
                <a:ea typeface="+mn-ea"/>
                <a:cs typeface="Segoe UI" pitchFamily="34" charset="0"/>
              </a:defRPr>
            </a:lvl2pPr>
            <a:lvl3pPr marL="838139" indent="0" algn="ctr" defTabSz="914400" rtl="0" eaLnBrk="1" latinLnBrk="0" hangingPunct="1">
              <a:lnSpc>
                <a:spcPct val="150000"/>
              </a:lnSpc>
              <a:spcBef>
                <a:spcPts val="0"/>
              </a:spcBef>
              <a:buFont typeface="Symbol" pitchFamily="18" charset="2"/>
              <a:buNone/>
              <a:defRPr sz="1600" kern="1200">
                <a:solidFill>
                  <a:schemeClr val="tx1">
                    <a:tint val="75000"/>
                  </a:schemeClr>
                </a:solidFill>
                <a:latin typeface="Segoe UI" pitchFamily="34" charset="0"/>
                <a:ea typeface="+mn-ea"/>
                <a:cs typeface="Segoe UI" pitchFamily="34" charset="0"/>
              </a:defRPr>
            </a:lvl3pPr>
            <a:lvl4pPr marL="1257209" indent="0" algn="ctr" defTabSz="914400" rtl="0" eaLnBrk="1" latinLnBrk="0" hangingPunct="1">
              <a:lnSpc>
                <a:spcPct val="150000"/>
              </a:lnSpc>
              <a:spcBef>
                <a:spcPct val="20000"/>
              </a:spcBef>
              <a:buFont typeface="Arial" pitchFamily="34" charset="0"/>
              <a:buNone/>
              <a:defRPr sz="1400" kern="1200">
                <a:solidFill>
                  <a:schemeClr val="tx1">
                    <a:tint val="75000"/>
                  </a:schemeClr>
                </a:solidFill>
                <a:latin typeface="Segoe UI" pitchFamily="34" charset="0"/>
                <a:ea typeface="+mn-ea"/>
                <a:cs typeface="Segoe UI" pitchFamily="34" charset="0"/>
              </a:defRPr>
            </a:lvl4pPr>
            <a:lvl5pPr marL="1676278" indent="0" algn="ctr" defTabSz="914400" rtl="0" eaLnBrk="1" latinLnBrk="0" hangingPunct="1">
              <a:spcBef>
                <a:spcPct val="20000"/>
              </a:spcBef>
              <a:buFont typeface="Arial" pitchFamily="34" charset="0"/>
              <a:buNone/>
              <a:defRPr sz="1400" kern="1200">
                <a:solidFill>
                  <a:schemeClr val="tx1">
                    <a:tint val="75000"/>
                  </a:schemeClr>
                </a:solidFill>
                <a:latin typeface="Segoe UI" pitchFamily="34" charset="0"/>
                <a:ea typeface="+mn-ea"/>
                <a:cs typeface="Segoe UI" pitchFamily="34" charset="0"/>
              </a:defRPr>
            </a:lvl5pPr>
            <a:lvl6pPr marL="2095348"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514417"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2933487"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352556"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lnSpc>
                <a:spcPct val="100000"/>
              </a:lnSpc>
              <a:spcAft>
                <a:spcPts val="0"/>
              </a:spcAft>
            </a:pPr>
            <a:r>
              <a:rPr lang="en-GB" sz="1800" dirty="0">
                <a:solidFill>
                  <a:schemeClr val="tx1"/>
                </a:solidFill>
              </a:rPr>
              <a:t>August / September / </a:t>
            </a:r>
            <a:r>
              <a:rPr lang="en-GB" sz="1800" b="1" dirty="0">
                <a:solidFill>
                  <a:schemeClr val="tx1"/>
                </a:solidFill>
              </a:rPr>
              <a:t>October</a:t>
            </a:r>
            <a:r>
              <a:rPr lang="en-GB" sz="1800" dirty="0">
                <a:solidFill>
                  <a:schemeClr val="tx1"/>
                </a:solidFill>
              </a:rPr>
              <a:t> 2024</a:t>
            </a:r>
          </a:p>
        </p:txBody>
      </p:sp>
      <p:pic>
        <p:nvPicPr>
          <p:cNvPr id="2" name="Grafik 1">
            <a:extLst>
              <a:ext uri="{FF2B5EF4-FFF2-40B4-BE49-F238E27FC236}">
                <a16:creationId xmlns:a16="http://schemas.microsoft.com/office/drawing/2014/main" id="{3B8AA2C7-AEF4-FC6D-69D9-B82066772B7D}"/>
              </a:ext>
            </a:extLst>
          </p:cNvPr>
          <p:cNvPicPr>
            <a:picLocks noChangeAspect="1"/>
          </p:cNvPicPr>
          <p:nvPr/>
        </p:nvPicPr>
        <p:blipFill>
          <a:blip r:embed="rId4"/>
          <a:stretch>
            <a:fillRect/>
          </a:stretch>
        </p:blipFill>
        <p:spPr>
          <a:xfrm>
            <a:off x="-28624" y="-25101"/>
            <a:ext cx="4194149" cy="576064"/>
          </a:xfrm>
          <a:prstGeom prst="rect">
            <a:avLst/>
          </a:prstGeom>
        </p:spPr>
      </p:pic>
      <p:pic>
        <p:nvPicPr>
          <p:cNvPr id="3" name="Grafik 2">
            <a:extLst>
              <a:ext uri="{FF2B5EF4-FFF2-40B4-BE49-F238E27FC236}">
                <a16:creationId xmlns:a16="http://schemas.microsoft.com/office/drawing/2014/main" id="{6D596F56-91D6-67FD-45CE-C96FD609965C}"/>
              </a:ext>
            </a:extLst>
          </p:cNvPr>
          <p:cNvPicPr>
            <a:picLocks noChangeAspect="1"/>
          </p:cNvPicPr>
          <p:nvPr/>
        </p:nvPicPr>
        <p:blipFill>
          <a:blip r:embed="rId5"/>
          <a:stretch>
            <a:fillRect/>
          </a:stretch>
        </p:blipFill>
        <p:spPr>
          <a:xfrm>
            <a:off x="10625108" y="-9476"/>
            <a:ext cx="566945" cy="1314618"/>
          </a:xfrm>
          <a:prstGeom prst="rect">
            <a:avLst/>
          </a:prstGeom>
        </p:spPr>
      </p:pic>
      <p:pic>
        <p:nvPicPr>
          <p:cNvPr id="4" name="Picture 2">
            <a:extLst>
              <a:ext uri="{FF2B5EF4-FFF2-40B4-BE49-F238E27FC236}">
                <a16:creationId xmlns:a16="http://schemas.microsoft.com/office/drawing/2014/main" id="{3EFA47D7-EA43-DA91-F143-E8A263644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272" y="550961"/>
            <a:ext cx="1502470" cy="75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41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7" name="Grafik 6" descr="Ein Bild, das Gras, Himmel, draußen, Feld enthält.&#10;&#10;Automatisch generierte Beschreibung">
            <a:extLst>
              <a:ext uri="{FF2B5EF4-FFF2-40B4-BE49-F238E27FC236}">
                <a16:creationId xmlns:a16="http://schemas.microsoft.com/office/drawing/2014/main" id="{91902901-D9EF-46BC-9ECA-5F1590E9B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728" y="-1144862"/>
            <a:ext cx="13014294" cy="976072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chemeClr val="bg1">
              <a:alpha val="40000"/>
            </a:scheme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solidFill>
                  <a:schemeClr val="tx1"/>
                </a:solidFill>
              </a:rPr>
              <a:t>2 | Task &amp; organisation</a:t>
            </a:r>
          </a:p>
        </p:txBody>
      </p:sp>
      <p:sp>
        <p:nvSpPr>
          <p:cNvPr id="6" name="Textplatzhalter 2"/>
          <p:cNvSpPr txBox="1">
            <a:spLocks/>
          </p:cNvSpPr>
          <p:nvPr/>
        </p:nvSpPr>
        <p:spPr>
          <a:xfrm>
            <a:off x="-245640" y="2991034"/>
            <a:ext cx="11652800" cy="396000"/>
          </a:xfrm>
          <a:prstGeom prst="rect">
            <a:avLst/>
          </a:prstGeom>
          <a:solidFill>
            <a:srgbClr val="11682E">
              <a:alpha val="40000"/>
            </a:srgb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t>3 | Conceptional work: Outcomes (</a:t>
            </a:r>
            <a:r>
              <a:rPr lang="en-GB" sz="2000" i="1" dirty="0"/>
              <a:t>Y</a:t>
            </a:r>
            <a:r>
              <a:rPr lang="en-GB" sz="2000" dirty="0"/>
              <a:t>) &amp; treatment (</a:t>
            </a:r>
            <a:r>
              <a:rPr lang="en-GB" sz="2000" i="1" dirty="0"/>
              <a:t>D</a:t>
            </a:r>
            <a:r>
              <a:rPr lang="en-GB" sz="2000" dirty="0"/>
              <a:t>), confounders (</a:t>
            </a:r>
            <a:r>
              <a:rPr lang="en-GB" sz="2000" i="1" dirty="0"/>
              <a:t>X</a:t>
            </a:r>
            <a:r>
              <a:rPr lang="en-GB" sz="2000" dirty="0"/>
              <a:t>), heterogeneity (</a:t>
            </a:r>
            <a:r>
              <a:rPr lang="en-GB" sz="2000" i="1" dirty="0"/>
              <a:t>Z</a:t>
            </a:r>
            <a:r>
              <a:rPr lang="en-GB" sz="2000" dirty="0"/>
              <a:t>)</a:t>
            </a:r>
          </a:p>
        </p:txBody>
      </p:sp>
      <p:sp>
        <p:nvSpPr>
          <p:cNvPr id="8" name="Textplatzhalter 2"/>
          <p:cNvSpPr txBox="1">
            <a:spLocks/>
          </p:cNvSpPr>
          <p:nvPr/>
        </p:nvSpPr>
        <p:spPr>
          <a:xfrm>
            <a:off x="-245640" y="3527236"/>
            <a:ext cx="11843344"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6 | Optimal policy: Implementation &amp; interpretation of the results</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7 | Summary &amp; general discussion</a:t>
            </a:r>
          </a:p>
        </p:txBody>
      </p:sp>
      <p:pic>
        <p:nvPicPr>
          <p:cNvPr id="2" name="Grafik 1">
            <a:extLst>
              <a:ext uri="{FF2B5EF4-FFF2-40B4-BE49-F238E27FC236}">
                <a16:creationId xmlns:a16="http://schemas.microsoft.com/office/drawing/2014/main" id="{F1382174-4BC4-F787-B3D7-B5CF08BEA92D}"/>
              </a:ext>
            </a:extLst>
          </p:cNvPr>
          <p:cNvPicPr>
            <a:picLocks noChangeAspect="1"/>
          </p:cNvPicPr>
          <p:nvPr/>
        </p:nvPicPr>
        <p:blipFill>
          <a:blip r:embed="rId3"/>
          <a:stretch>
            <a:fillRect/>
          </a:stretch>
        </p:blipFill>
        <p:spPr>
          <a:xfrm>
            <a:off x="-28624" y="-25101"/>
            <a:ext cx="4194149" cy="576064"/>
          </a:xfrm>
          <a:prstGeom prst="rect">
            <a:avLst/>
          </a:prstGeom>
        </p:spPr>
      </p:pic>
      <p:pic>
        <p:nvPicPr>
          <p:cNvPr id="4" name="Grafik 3">
            <a:extLst>
              <a:ext uri="{FF2B5EF4-FFF2-40B4-BE49-F238E27FC236}">
                <a16:creationId xmlns:a16="http://schemas.microsoft.com/office/drawing/2014/main" id="{76FC7B43-CAB7-B00F-9E96-B39BCBEF8234}"/>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321087700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Define </a:t>
            </a:r>
            <a:r>
              <a:rPr lang="en-GB" i="1" dirty="0"/>
              <a:t>Y</a:t>
            </a:r>
            <a:r>
              <a:rPr lang="en-GB" dirty="0"/>
              <a:t> &amp; </a:t>
            </a:r>
            <a:r>
              <a:rPr lang="en-GB" i="1" dirty="0"/>
              <a:t>D, Z, D (without data)</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r>
              <a:rPr lang="en-GB" dirty="0"/>
              <a:t>Conceptionally define a treatment variable that you want to use (</a:t>
            </a:r>
            <a:r>
              <a:rPr lang="en-GB" i="1" dirty="0"/>
              <a:t>D</a:t>
            </a:r>
            <a:r>
              <a:rPr lang="en-GB" dirty="0"/>
              <a:t>)</a:t>
            </a:r>
          </a:p>
          <a:p>
            <a:r>
              <a:rPr lang="en-GB" dirty="0"/>
              <a:t>Conceptionally define outcome variable(s) that you want to use (</a:t>
            </a:r>
            <a:r>
              <a:rPr lang="en-GB" i="1" dirty="0"/>
              <a:t>Y</a:t>
            </a:r>
            <a:r>
              <a:rPr lang="en-GB" dirty="0"/>
              <a:t>)</a:t>
            </a:r>
          </a:p>
          <a:p>
            <a:r>
              <a:rPr lang="en-GB" dirty="0"/>
              <a:t>Conceptionally define the heterogeneities you are interested in (</a:t>
            </a:r>
            <a:r>
              <a:rPr lang="en-GB" i="1" dirty="0"/>
              <a:t>Z</a:t>
            </a:r>
            <a:r>
              <a:rPr lang="en-GB" dirty="0"/>
              <a:t>)</a:t>
            </a:r>
          </a:p>
          <a:p>
            <a:r>
              <a:rPr lang="en-GB" dirty="0"/>
              <a:t>Discuss identification</a:t>
            </a:r>
          </a:p>
          <a:p>
            <a:pPr lvl="1"/>
            <a:r>
              <a:rPr lang="en-GB" dirty="0"/>
              <a:t>Based on this discussion, define the confounders (</a:t>
            </a:r>
            <a:r>
              <a:rPr lang="en-GB" i="1" dirty="0"/>
              <a:t>X</a:t>
            </a:r>
            <a:r>
              <a:rPr lang="en-GB" dirty="0"/>
              <a:t>)</a:t>
            </a:r>
          </a:p>
          <a:p>
            <a:endParaRPr lang="en-GB" dirty="0"/>
          </a:p>
          <a:p>
            <a:endParaRPr lang="en-GB" dirty="0"/>
          </a:p>
          <a:p>
            <a:endParaRPr lang="en-GB" dirty="0"/>
          </a:p>
        </p:txBody>
      </p:sp>
      <p:sp>
        <p:nvSpPr>
          <p:cNvPr id="4" name="Foliennummernplatzhalter 6">
            <a:extLst>
              <a:ext uri="{FF2B5EF4-FFF2-40B4-BE49-F238E27FC236}">
                <a16:creationId xmlns:a16="http://schemas.microsoft.com/office/drawing/2014/main" id="{08929CB5-8A47-09F1-E5A7-78FBD78AA61B}"/>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11</a:t>
            </a:fld>
            <a:endParaRPr lang="de-CH" dirty="0"/>
          </a:p>
        </p:txBody>
      </p:sp>
      <p:sp>
        <p:nvSpPr>
          <p:cNvPr id="5" name="Fußzeilenplatzhalter 5">
            <a:extLst>
              <a:ext uri="{FF2B5EF4-FFF2-40B4-BE49-F238E27FC236}">
                <a16:creationId xmlns:a16="http://schemas.microsoft.com/office/drawing/2014/main" id="{2232CDDC-7B5B-7BDB-DA1F-0922878AA724}"/>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8090410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pPr algn="ctr"/>
            <a:r>
              <a:rPr lang="en-GB" sz="4000" b="1" dirty="0">
                <a:solidFill>
                  <a:srgbClr val="11682E"/>
                </a:solidFill>
              </a:rPr>
              <a:t>Joint discussion when all teams have completed their tasks</a:t>
            </a: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12</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
        <p:nvSpPr>
          <p:cNvPr id="7" name="Titel 6">
            <a:extLst>
              <a:ext uri="{FF2B5EF4-FFF2-40B4-BE49-F238E27FC236}">
                <a16:creationId xmlns:a16="http://schemas.microsoft.com/office/drawing/2014/main" id="{85F24193-04D3-E142-5AD8-FB4E33FEB0A7}"/>
              </a:ext>
            </a:extLst>
          </p:cNvPr>
          <p:cNvSpPr>
            <a:spLocks noGrp="1"/>
          </p:cNvSpPr>
          <p:nvPr>
            <p:ph type="title"/>
          </p:nvPr>
        </p:nvSpPr>
        <p:spPr/>
        <p:txBody>
          <a:bodyPr/>
          <a:lstStyle/>
          <a:p>
            <a:endParaRPr lang="de-CH"/>
          </a:p>
        </p:txBody>
      </p:sp>
    </p:spTree>
    <p:extLst>
      <p:ext uri="{BB962C8B-B14F-4D97-AF65-F5344CB8AC3E}">
        <p14:creationId xmlns:p14="http://schemas.microsoft.com/office/powerpoint/2010/main" val="13356785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7" name="Grafik 6" descr="Ein Bild, das Gras, Himmel, draußen, Feld enthält.&#10;&#10;Automatisch generierte Beschreibung">
            <a:extLst>
              <a:ext uri="{FF2B5EF4-FFF2-40B4-BE49-F238E27FC236}">
                <a16:creationId xmlns:a16="http://schemas.microsoft.com/office/drawing/2014/main" id="{91902901-D9EF-46BC-9ECA-5F1590E9B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728" y="-1144862"/>
            <a:ext cx="13014294" cy="976072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chemeClr val="bg1">
              <a:alpha val="40000"/>
            </a:scheme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solidFill>
                  <a:schemeClr val="tx1"/>
                </a:solidFill>
              </a:rPr>
              <a:t>2 | Task &amp; organisation</a:t>
            </a:r>
          </a:p>
        </p:txBody>
      </p:sp>
      <p:sp>
        <p:nvSpPr>
          <p:cNvPr id="6" name="Textplatzhalter 2"/>
          <p:cNvSpPr txBox="1">
            <a:spLocks/>
          </p:cNvSpPr>
          <p:nvPr/>
        </p:nvSpPr>
        <p:spPr>
          <a:xfrm>
            <a:off x="-245640" y="2991034"/>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3 | Conceptional work: Outcomes (</a:t>
            </a:r>
            <a:r>
              <a:rPr lang="en-GB" sz="2000" i="1" dirty="0">
                <a:solidFill>
                  <a:schemeClr val="tx1"/>
                </a:solidFill>
              </a:rPr>
              <a:t>Y</a:t>
            </a:r>
            <a:r>
              <a:rPr lang="en-GB" sz="2000" dirty="0">
                <a:solidFill>
                  <a:schemeClr val="tx1"/>
                </a:solidFill>
              </a:rPr>
              <a:t>) &amp; treatment (</a:t>
            </a:r>
            <a:r>
              <a:rPr lang="en-GB" sz="2000" i="1" dirty="0">
                <a:solidFill>
                  <a:schemeClr val="tx1"/>
                </a:solidFill>
              </a:rPr>
              <a:t>D</a:t>
            </a:r>
            <a:r>
              <a:rPr lang="en-GB" sz="2000" dirty="0">
                <a:solidFill>
                  <a:schemeClr val="tx1"/>
                </a:solidFill>
              </a:rPr>
              <a:t>), confounders (</a:t>
            </a:r>
            <a:r>
              <a:rPr lang="en-GB" sz="2000" i="1" dirty="0">
                <a:solidFill>
                  <a:schemeClr val="tx1"/>
                </a:solidFill>
              </a:rPr>
              <a:t>X</a:t>
            </a:r>
            <a:r>
              <a:rPr lang="en-GB" sz="2000" dirty="0">
                <a:solidFill>
                  <a:schemeClr val="tx1"/>
                </a:solidFill>
              </a:rPr>
              <a:t>), heterogeneity (</a:t>
            </a:r>
            <a:r>
              <a:rPr lang="en-GB" sz="2000" i="1" dirty="0">
                <a:solidFill>
                  <a:schemeClr val="tx1"/>
                </a:solidFill>
              </a:rPr>
              <a:t>Z</a:t>
            </a:r>
            <a:r>
              <a:rPr lang="en-GB" sz="2000" dirty="0">
                <a:solidFill>
                  <a:schemeClr val="tx1"/>
                </a:solidFill>
              </a:rPr>
              <a:t>)</a:t>
            </a:r>
          </a:p>
        </p:txBody>
      </p:sp>
      <p:sp>
        <p:nvSpPr>
          <p:cNvPr id="8" name="Textplatzhalter 2"/>
          <p:cNvSpPr txBox="1">
            <a:spLocks/>
          </p:cNvSpPr>
          <p:nvPr/>
        </p:nvSpPr>
        <p:spPr>
          <a:xfrm>
            <a:off x="-245640" y="3527236"/>
            <a:ext cx="11843344" cy="396000"/>
          </a:xfrm>
          <a:prstGeom prst="rect">
            <a:avLst/>
          </a:prstGeom>
          <a:solidFill>
            <a:srgbClr val="11682E">
              <a:alpha val="40000"/>
            </a:srgb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6 | Optimal policy: Implementation &amp; interpretation of the results</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7 | Summary &amp; general discussion</a:t>
            </a:r>
          </a:p>
        </p:txBody>
      </p:sp>
      <p:pic>
        <p:nvPicPr>
          <p:cNvPr id="2" name="Grafik 1">
            <a:extLst>
              <a:ext uri="{FF2B5EF4-FFF2-40B4-BE49-F238E27FC236}">
                <a16:creationId xmlns:a16="http://schemas.microsoft.com/office/drawing/2014/main" id="{4571A75C-016B-3AE8-4D49-468D554C4930}"/>
              </a:ext>
            </a:extLst>
          </p:cNvPr>
          <p:cNvPicPr>
            <a:picLocks noChangeAspect="1"/>
          </p:cNvPicPr>
          <p:nvPr/>
        </p:nvPicPr>
        <p:blipFill>
          <a:blip r:embed="rId3"/>
          <a:stretch>
            <a:fillRect/>
          </a:stretch>
        </p:blipFill>
        <p:spPr>
          <a:xfrm>
            <a:off x="-28624" y="-25101"/>
            <a:ext cx="4194149" cy="576064"/>
          </a:xfrm>
          <a:prstGeom prst="rect">
            <a:avLst/>
          </a:prstGeom>
        </p:spPr>
      </p:pic>
      <p:pic>
        <p:nvPicPr>
          <p:cNvPr id="4" name="Grafik 3">
            <a:extLst>
              <a:ext uri="{FF2B5EF4-FFF2-40B4-BE49-F238E27FC236}">
                <a16:creationId xmlns:a16="http://schemas.microsoft.com/office/drawing/2014/main" id="{1DF2B4EA-A3BA-E771-11DE-480F58385D0B}"/>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11781142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Data</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r>
              <a:rPr lang="en-GB" dirty="0"/>
              <a:t>Download </a:t>
            </a:r>
            <a:r>
              <a:rPr lang="en-GB" i="1" dirty="0"/>
              <a:t>your</a:t>
            </a:r>
            <a:r>
              <a:rPr lang="en-GB" dirty="0"/>
              <a:t> data</a:t>
            </a:r>
          </a:p>
          <a:p>
            <a:r>
              <a:rPr lang="en-GB" dirty="0"/>
              <a:t>Clean the data</a:t>
            </a:r>
          </a:p>
          <a:p>
            <a:pPr lvl="1"/>
            <a:r>
              <a:rPr lang="en-GB" dirty="0"/>
              <a:t>Reduce to cover only variables related to </a:t>
            </a:r>
            <a:r>
              <a:rPr lang="en-GB" i="1" dirty="0"/>
              <a:t>Y, D, Z, X</a:t>
            </a:r>
          </a:p>
          <a:p>
            <a:pPr lvl="1"/>
            <a:r>
              <a:rPr lang="en-GB" dirty="0"/>
              <a:t>Check for missing &amp; implausible values</a:t>
            </a:r>
          </a:p>
          <a:p>
            <a:pPr lvl="2"/>
            <a:r>
              <a:rPr lang="en-GB" dirty="0"/>
              <a:t>In the current version, missing values (e.g., </a:t>
            </a:r>
            <a:r>
              <a:rPr lang="en-GB" dirty="0" err="1"/>
              <a:t>NaN</a:t>
            </a:r>
            <a:r>
              <a:rPr lang="en-GB" dirty="0"/>
              <a:t>) may lead to problems for </a:t>
            </a:r>
            <a:r>
              <a:rPr lang="en-GB" i="1" dirty="0"/>
              <a:t>mcf</a:t>
            </a:r>
            <a:r>
              <a:rPr lang="en-GB" dirty="0"/>
              <a:t> estimation</a:t>
            </a:r>
          </a:p>
          <a:p>
            <a:pPr lvl="1"/>
            <a:r>
              <a:rPr lang="en-GB" dirty="0"/>
              <a:t>Clean data in an appropriate way</a:t>
            </a:r>
          </a:p>
          <a:p>
            <a:r>
              <a:rPr lang="en-GB" dirty="0"/>
              <a:t>Reduce data to the subpopulation of interest</a:t>
            </a:r>
          </a:p>
          <a:p>
            <a:pPr lvl="1"/>
            <a:r>
              <a:rPr lang="en-GB" dirty="0"/>
              <a:t>Remove observations relating to treatments that are not of interest</a:t>
            </a: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14</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22622481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pPr algn="ctr"/>
            <a:r>
              <a:rPr lang="en-GB" sz="4000" b="1" dirty="0">
                <a:solidFill>
                  <a:srgbClr val="11682E"/>
                </a:solidFill>
              </a:rPr>
              <a:t>Joint discussion when all teams have completed their tasks</a:t>
            </a: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15</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
        <p:nvSpPr>
          <p:cNvPr id="7" name="Titel 6">
            <a:extLst>
              <a:ext uri="{FF2B5EF4-FFF2-40B4-BE49-F238E27FC236}">
                <a16:creationId xmlns:a16="http://schemas.microsoft.com/office/drawing/2014/main" id="{85F24193-04D3-E142-5AD8-FB4E33FEB0A7}"/>
              </a:ext>
            </a:extLst>
          </p:cNvPr>
          <p:cNvSpPr>
            <a:spLocks noGrp="1"/>
          </p:cNvSpPr>
          <p:nvPr>
            <p:ph type="title"/>
          </p:nvPr>
        </p:nvSpPr>
        <p:spPr/>
        <p:txBody>
          <a:bodyPr/>
          <a:lstStyle/>
          <a:p>
            <a:endParaRPr lang="de-CH"/>
          </a:p>
        </p:txBody>
      </p:sp>
    </p:spTree>
    <p:extLst>
      <p:ext uri="{BB962C8B-B14F-4D97-AF65-F5344CB8AC3E}">
        <p14:creationId xmlns:p14="http://schemas.microsoft.com/office/powerpoint/2010/main" val="8959267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7" name="Grafik 6" descr="Ein Bild, das Gras, Himmel, draußen, Feld enthält.&#10;&#10;Automatisch generierte Beschreibung">
            <a:extLst>
              <a:ext uri="{FF2B5EF4-FFF2-40B4-BE49-F238E27FC236}">
                <a16:creationId xmlns:a16="http://schemas.microsoft.com/office/drawing/2014/main" id="{91902901-D9EF-46BC-9ECA-5F1590E9B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728" y="-1144862"/>
            <a:ext cx="13014294" cy="976072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chemeClr val="bg1">
              <a:alpha val="40000"/>
            </a:scheme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solidFill>
                  <a:schemeClr val="tx1"/>
                </a:solidFill>
              </a:rPr>
              <a:t>2 | Task &amp; organisation</a:t>
            </a:r>
          </a:p>
        </p:txBody>
      </p:sp>
      <p:sp>
        <p:nvSpPr>
          <p:cNvPr id="6" name="Textplatzhalter 2"/>
          <p:cNvSpPr txBox="1">
            <a:spLocks/>
          </p:cNvSpPr>
          <p:nvPr/>
        </p:nvSpPr>
        <p:spPr>
          <a:xfrm>
            <a:off x="-245640" y="2991034"/>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3 | Conceptional work: Outcomes (</a:t>
            </a:r>
            <a:r>
              <a:rPr lang="en-GB" sz="2000" i="1" dirty="0">
                <a:solidFill>
                  <a:schemeClr val="tx1"/>
                </a:solidFill>
              </a:rPr>
              <a:t>Y</a:t>
            </a:r>
            <a:r>
              <a:rPr lang="en-GB" sz="2000" dirty="0">
                <a:solidFill>
                  <a:schemeClr val="tx1"/>
                </a:solidFill>
              </a:rPr>
              <a:t>) &amp; treatment (</a:t>
            </a:r>
            <a:r>
              <a:rPr lang="en-GB" sz="2000" i="1" dirty="0">
                <a:solidFill>
                  <a:schemeClr val="tx1"/>
                </a:solidFill>
              </a:rPr>
              <a:t>D</a:t>
            </a:r>
            <a:r>
              <a:rPr lang="en-GB" sz="2000" dirty="0">
                <a:solidFill>
                  <a:schemeClr val="tx1"/>
                </a:solidFill>
              </a:rPr>
              <a:t>), confounders (</a:t>
            </a:r>
            <a:r>
              <a:rPr lang="en-GB" sz="2000" i="1" dirty="0">
                <a:solidFill>
                  <a:schemeClr val="tx1"/>
                </a:solidFill>
              </a:rPr>
              <a:t>X</a:t>
            </a:r>
            <a:r>
              <a:rPr lang="en-GB" sz="2000" dirty="0">
                <a:solidFill>
                  <a:schemeClr val="tx1"/>
                </a:solidFill>
              </a:rPr>
              <a:t>), heterogeneity (</a:t>
            </a:r>
            <a:r>
              <a:rPr lang="en-GB" sz="2000" i="1" dirty="0">
                <a:solidFill>
                  <a:schemeClr val="tx1"/>
                </a:solidFill>
              </a:rPr>
              <a:t>Z</a:t>
            </a:r>
            <a:r>
              <a:rPr lang="en-GB" sz="2000" dirty="0">
                <a:solidFill>
                  <a:schemeClr val="tx1"/>
                </a:solidFill>
              </a:rPr>
              <a:t>)</a:t>
            </a:r>
          </a:p>
        </p:txBody>
      </p:sp>
      <p:sp>
        <p:nvSpPr>
          <p:cNvPr id="8" name="Textplatzhalter 2"/>
          <p:cNvSpPr txBox="1">
            <a:spLocks/>
          </p:cNvSpPr>
          <p:nvPr/>
        </p:nvSpPr>
        <p:spPr>
          <a:xfrm>
            <a:off x="-245640" y="3527236"/>
            <a:ext cx="11843344"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rgbClr val="11682E">
              <a:alpha val="40000"/>
            </a:srgb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6 | Optimal policy: Implementation &amp; interpretation of the results</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7 | Summary &amp; general discussion</a:t>
            </a:r>
          </a:p>
        </p:txBody>
      </p:sp>
      <p:pic>
        <p:nvPicPr>
          <p:cNvPr id="2" name="Grafik 1">
            <a:extLst>
              <a:ext uri="{FF2B5EF4-FFF2-40B4-BE49-F238E27FC236}">
                <a16:creationId xmlns:a16="http://schemas.microsoft.com/office/drawing/2014/main" id="{FE075691-94DD-79D9-0918-BBD0FC9CE7A4}"/>
              </a:ext>
            </a:extLst>
          </p:cNvPr>
          <p:cNvPicPr>
            <a:picLocks noChangeAspect="1"/>
          </p:cNvPicPr>
          <p:nvPr/>
        </p:nvPicPr>
        <p:blipFill>
          <a:blip r:embed="rId3"/>
          <a:stretch>
            <a:fillRect/>
          </a:stretch>
        </p:blipFill>
        <p:spPr>
          <a:xfrm>
            <a:off x="-28624" y="-25101"/>
            <a:ext cx="4194149" cy="576064"/>
          </a:xfrm>
          <a:prstGeom prst="rect">
            <a:avLst/>
          </a:prstGeom>
        </p:spPr>
      </p:pic>
      <p:pic>
        <p:nvPicPr>
          <p:cNvPr id="4" name="Grafik 3">
            <a:extLst>
              <a:ext uri="{FF2B5EF4-FFF2-40B4-BE49-F238E27FC236}">
                <a16:creationId xmlns:a16="http://schemas.microsoft.com/office/drawing/2014/main" id="{39252A20-C48C-9AEB-B738-902452243C5F}"/>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132730330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Effects estimation</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fontScale="92500" lnSpcReduction="10000"/>
          </a:bodyPr>
          <a:lstStyle/>
          <a:p>
            <a:r>
              <a:rPr lang="en-GB" dirty="0"/>
              <a:t>Common support?</a:t>
            </a:r>
          </a:p>
          <a:p>
            <a:r>
              <a:rPr lang="en-GB" dirty="0"/>
              <a:t>Implication of the results</a:t>
            </a:r>
          </a:p>
          <a:p>
            <a:pPr lvl="1"/>
            <a:r>
              <a:rPr lang="en-GB" dirty="0"/>
              <a:t>ATE</a:t>
            </a:r>
          </a:p>
          <a:p>
            <a:pPr lvl="1"/>
            <a:r>
              <a:rPr lang="en-GB" dirty="0"/>
              <a:t>GATE</a:t>
            </a:r>
          </a:p>
          <a:p>
            <a:pPr lvl="1"/>
            <a:r>
              <a:rPr lang="en-GB" dirty="0"/>
              <a:t>IATE analysis: Any additional heterogeneity</a:t>
            </a:r>
          </a:p>
          <a:p>
            <a:r>
              <a:rPr lang="en-GB" dirty="0"/>
              <a:t>Did the programmes (not) work?</a:t>
            </a:r>
          </a:p>
          <a:p>
            <a:pPr lvl="1"/>
            <a:r>
              <a:rPr lang="en-GB" dirty="0"/>
              <a:t>Long run vs. short run</a:t>
            </a:r>
          </a:p>
          <a:p>
            <a:pPr lvl="1"/>
            <a:r>
              <a:rPr lang="en-GB" dirty="0"/>
              <a:t>On average?</a:t>
            </a:r>
          </a:p>
          <a:p>
            <a:pPr lvl="1"/>
            <a:r>
              <a:rPr lang="en-GB" dirty="0"/>
              <a:t>Who was positively and/or negatively affected by the programmes?</a:t>
            </a:r>
          </a:p>
          <a:p>
            <a:endParaRPr lang="en-GB" dirty="0"/>
          </a:p>
          <a:p>
            <a:endParaRPr lang="en-GB" dirty="0"/>
          </a:p>
        </p:txBody>
      </p:sp>
      <p:sp>
        <p:nvSpPr>
          <p:cNvPr id="4" name="Foliennummernplatzhalter 6">
            <a:extLst>
              <a:ext uri="{FF2B5EF4-FFF2-40B4-BE49-F238E27FC236}">
                <a16:creationId xmlns:a16="http://schemas.microsoft.com/office/drawing/2014/main" id="{16535093-C2FF-3D48-0E4D-ECFAAA01623F}"/>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17</a:t>
            </a:fld>
            <a:endParaRPr lang="de-CH" dirty="0"/>
          </a:p>
        </p:txBody>
      </p:sp>
      <p:sp>
        <p:nvSpPr>
          <p:cNvPr id="5" name="Fußzeilenplatzhalter 5">
            <a:extLst>
              <a:ext uri="{FF2B5EF4-FFF2-40B4-BE49-F238E27FC236}">
                <a16:creationId xmlns:a16="http://schemas.microsoft.com/office/drawing/2014/main" id="{0F72E6F6-82BD-0E36-E0B9-087124254AAA}"/>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128314580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pPr algn="ctr"/>
            <a:r>
              <a:rPr lang="en-GB" sz="4000" b="1" dirty="0">
                <a:solidFill>
                  <a:srgbClr val="11682E"/>
                </a:solidFill>
              </a:rPr>
              <a:t>Joint discussion when all teams have completed their tasks</a:t>
            </a:r>
          </a:p>
          <a:p>
            <a:pPr algn="ctr"/>
            <a:r>
              <a:rPr lang="en-GB" sz="4000" b="1" i="1" dirty="0">
                <a:solidFill>
                  <a:srgbClr val="1327E3"/>
                </a:solidFill>
              </a:rPr>
              <a:t>Please share your most relevant results</a:t>
            </a:r>
          </a:p>
          <a:p>
            <a:pPr algn="ctr"/>
            <a:endParaRPr lang="en-GB" sz="4000" b="1" dirty="0">
              <a:solidFill>
                <a:srgbClr val="11682E"/>
              </a:solidFill>
            </a:endParaRP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18</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
        <p:nvSpPr>
          <p:cNvPr id="7" name="Titel 6">
            <a:extLst>
              <a:ext uri="{FF2B5EF4-FFF2-40B4-BE49-F238E27FC236}">
                <a16:creationId xmlns:a16="http://schemas.microsoft.com/office/drawing/2014/main" id="{85F24193-04D3-E142-5AD8-FB4E33FEB0A7}"/>
              </a:ext>
            </a:extLst>
          </p:cNvPr>
          <p:cNvSpPr>
            <a:spLocks noGrp="1"/>
          </p:cNvSpPr>
          <p:nvPr>
            <p:ph type="title"/>
          </p:nvPr>
        </p:nvSpPr>
        <p:spPr/>
        <p:txBody>
          <a:bodyPr/>
          <a:lstStyle/>
          <a:p>
            <a:endParaRPr lang="de-CH"/>
          </a:p>
        </p:txBody>
      </p:sp>
    </p:spTree>
    <p:extLst>
      <p:ext uri="{BB962C8B-B14F-4D97-AF65-F5344CB8AC3E}">
        <p14:creationId xmlns:p14="http://schemas.microsoft.com/office/powerpoint/2010/main" val="21951905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Gras, Himmel, draußen, Feld enthält.&#10;&#10;Automatisch generierte Beschreibung">
            <a:extLst>
              <a:ext uri="{FF2B5EF4-FFF2-40B4-BE49-F238E27FC236}">
                <a16:creationId xmlns:a16="http://schemas.microsoft.com/office/drawing/2014/main" id="{91902901-D9EF-46BC-9ECA-5F1590E9B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728" y="-1144862"/>
            <a:ext cx="13014294" cy="976072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chemeClr val="bg1">
              <a:alpha val="40000"/>
            </a:scheme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solidFill>
                  <a:schemeClr val="tx1"/>
                </a:solidFill>
              </a:rPr>
              <a:t>2 | Task &amp; organisation</a:t>
            </a:r>
          </a:p>
        </p:txBody>
      </p:sp>
      <p:sp>
        <p:nvSpPr>
          <p:cNvPr id="6" name="Textplatzhalter 2"/>
          <p:cNvSpPr txBox="1">
            <a:spLocks/>
          </p:cNvSpPr>
          <p:nvPr/>
        </p:nvSpPr>
        <p:spPr>
          <a:xfrm>
            <a:off x="-245640" y="2991034"/>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3 | Conceptional work: Outcomes (</a:t>
            </a:r>
            <a:r>
              <a:rPr lang="en-GB" sz="2000" i="1" dirty="0">
                <a:solidFill>
                  <a:schemeClr val="tx1"/>
                </a:solidFill>
              </a:rPr>
              <a:t>Y</a:t>
            </a:r>
            <a:r>
              <a:rPr lang="en-GB" sz="2000" dirty="0">
                <a:solidFill>
                  <a:schemeClr val="tx1"/>
                </a:solidFill>
              </a:rPr>
              <a:t>) &amp; treatment (</a:t>
            </a:r>
            <a:r>
              <a:rPr lang="en-GB" sz="2000" i="1" dirty="0">
                <a:solidFill>
                  <a:schemeClr val="tx1"/>
                </a:solidFill>
              </a:rPr>
              <a:t>D</a:t>
            </a:r>
            <a:r>
              <a:rPr lang="en-GB" sz="2000" dirty="0">
                <a:solidFill>
                  <a:schemeClr val="tx1"/>
                </a:solidFill>
              </a:rPr>
              <a:t>), confounders (</a:t>
            </a:r>
            <a:r>
              <a:rPr lang="en-GB" sz="2000" i="1" dirty="0">
                <a:solidFill>
                  <a:schemeClr val="tx1"/>
                </a:solidFill>
              </a:rPr>
              <a:t>X</a:t>
            </a:r>
            <a:r>
              <a:rPr lang="en-GB" sz="2000" dirty="0">
                <a:solidFill>
                  <a:schemeClr val="tx1"/>
                </a:solidFill>
              </a:rPr>
              <a:t>), heterogeneity (</a:t>
            </a:r>
            <a:r>
              <a:rPr lang="en-GB" sz="2000" i="1" dirty="0">
                <a:solidFill>
                  <a:schemeClr val="tx1"/>
                </a:solidFill>
              </a:rPr>
              <a:t>Z</a:t>
            </a:r>
            <a:r>
              <a:rPr lang="en-GB" sz="2000" dirty="0">
                <a:solidFill>
                  <a:schemeClr val="tx1"/>
                </a:solidFill>
              </a:rPr>
              <a:t>)</a:t>
            </a:r>
          </a:p>
        </p:txBody>
      </p:sp>
      <p:sp>
        <p:nvSpPr>
          <p:cNvPr id="8" name="Textplatzhalter 2"/>
          <p:cNvSpPr txBox="1">
            <a:spLocks/>
          </p:cNvSpPr>
          <p:nvPr/>
        </p:nvSpPr>
        <p:spPr>
          <a:xfrm>
            <a:off x="-245640" y="3527236"/>
            <a:ext cx="11843344"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rgbClr val="11682E">
              <a:alpha val="40000"/>
            </a:srgb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t>6 | Optimal policy: Implementation &amp; interpretation of the results</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7 | Summary &amp; general discussion</a:t>
            </a:r>
          </a:p>
        </p:txBody>
      </p:sp>
      <p:pic>
        <p:nvPicPr>
          <p:cNvPr id="2" name="Grafik 1">
            <a:extLst>
              <a:ext uri="{FF2B5EF4-FFF2-40B4-BE49-F238E27FC236}">
                <a16:creationId xmlns:a16="http://schemas.microsoft.com/office/drawing/2014/main" id="{70243489-E8B1-403F-6A97-FA55FD182966}"/>
              </a:ext>
            </a:extLst>
          </p:cNvPr>
          <p:cNvPicPr>
            <a:picLocks noChangeAspect="1"/>
          </p:cNvPicPr>
          <p:nvPr/>
        </p:nvPicPr>
        <p:blipFill>
          <a:blip r:embed="rId3"/>
          <a:stretch>
            <a:fillRect/>
          </a:stretch>
        </p:blipFill>
        <p:spPr>
          <a:xfrm>
            <a:off x="-28624" y="-25101"/>
            <a:ext cx="4194149" cy="576064"/>
          </a:xfrm>
          <a:prstGeom prst="rect">
            <a:avLst/>
          </a:prstGeom>
        </p:spPr>
      </p:pic>
      <p:pic>
        <p:nvPicPr>
          <p:cNvPr id="4" name="Grafik 3">
            <a:extLst>
              <a:ext uri="{FF2B5EF4-FFF2-40B4-BE49-F238E27FC236}">
                <a16:creationId xmlns:a16="http://schemas.microsoft.com/office/drawing/2014/main" id="{B5C0E519-38DA-92A6-CFEE-FC5C0E0F38AC}"/>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42717753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B43CD-FFE2-FB18-1AEC-6D7255D604D6}"/>
              </a:ext>
            </a:extLst>
          </p:cNvPr>
          <p:cNvSpPr>
            <a:spLocks noGrp="1"/>
          </p:cNvSpPr>
          <p:nvPr>
            <p:ph type="title"/>
          </p:nvPr>
        </p:nvSpPr>
        <p:spPr/>
        <p:txBody>
          <a:bodyPr/>
          <a:lstStyle/>
          <a:p>
            <a:r>
              <a:rPr lang="en-GB" dirty="0"/>
              <a:t>The </a:t>
            </a:r>
            <a:r>
              <a:rPr lang="en-GB"/>
              <a:t>workshop series</a:t>
            </a:r>
            <a:endParaRPr lang="de-CH" dirty="0"/>
          </a:p>
        </p:txBody>
      </p:sp>
      <p:sp>
        <p:nvSpPr>
          <p:cNvPr id="3" name="Inhaltsplatzhalter 2">
            <a:extLst>
              <a:ext uri="{FF2B5EF4-FFF2-40B4-BE49-F238E27FC236}">
                <a16:creationId xmlns:a16="http://schemas.microsoft.com/office/drawing/2014/main" id="{0F7D7A4A-8F16-CCD6-6714-6064826DFA79}"/>
              </a:ext>
            </a:extLst>
          </p:cNvPr>
          <p:cNvSpPr>
            <a:spLocks noGrp="1"/>
          </p:cNvSpPr>
          <p:nvPr>
            <p:ph idx="1"/>
          </p:nvPr>
        </p:nvSpPr>
        <p:spPr>
          <a:xfrm>
            <a:off x="558800" y="1809298"/>
            <a:ext cx="10058400" cy="4142264"/>
          </a:xfrm>
        </p:spPr>
        <p:txBody>
          <a:bodyPr>
            <a:normAutofit fontScale="92500" lnSpcReduction="10000"/>
          </a:bodyPr>
          <a:lstStyle/>
          <a:p>
            <a:r>
              <a:rPr lang="en-GB" dirty="0"/>
              <a:t>Astana Workshop September 30 to October 4, 2024 </a:t>
            </a:r>
          </a:p>
          <a:p>
            <a:pPr lvl="1"/>
            <a:r>
              <a:rPr lang="en-GB" dirty="0"/>
              <a:t>10-11:15, 11:45-13:00, 14:00-15:30, 16:00-17:30)</a:t>
            </a:r>
          </a:p>
          <a:p>
            <a:pPr lvl="1"/>
            <a:r>
              <a:rPr lang="en-GB" dirty="0">
                <a:solidFill>
                  <a:srgbClr val="90887B"/>
                </a:solidFill>
              </a:rPr>
              <a:t>Monday</a:t>
            </a:r>
          </a:p>
          <a:p>
            <a:pPr lvl="2"/>
            <a:r>
              <a:rPr lang="en-GB" dirty="0">
                <a:solidFill>
                  <a:srgbClr val="90887B"/>
                </a:solidFill>
              </a:rPr>
              <a:t>Morning: Identification with experiments &amp; selection on observables</a:t>
            </a:r>
          </a:p>
          <a:p>
            <a:pPr lvl="2"/>
            <a:r>
              <a:rPr lang="en-GB" dirty="0">
                <a:solidFill>
                  <a:srgbClr val="90887B"/>
                </a:solidFill>
              </a:rPr>
              <a:t>Afternoon: Discussion of potential programmes to be evaluated </a:t>
            </a:r>
          </a:p>
          <a:p>
            <a:pPr lvl="1"/>
            <a:r>
              <a:rPr lang="en-GB" dirty="0">
                <a:solidFill>
                  <a:srgbClr val="90887B"/>
                </a:solidFill>
              </a:rPr>
              <a:t>Tuesday: Causal Machine Learning (theory) (ends at 16:00)</a:t>
            </a:r>
          </a:p>
          <a:p>
            <a:pPr lvl="1"/>
            <a:r>
              <a:rPr lang="en-GB" dirty="0">
                <a:solidFill>
                  <a:srgbClr val="90887B"/>
                </a:solidFill>
              </a:rPr>
              <a:t>Wednesday</a:t>
            </a:r>
          </a:p>
          <a:p>
            <a:pPr lvl="2"/>
            <a:r>
              <a:rPr lang="en-GB" dirty="0">
                <a:solidFill>
                  <a:srgbClr val="90887B"/>
                </a:solidFill>
              </a:rPr>
              <a:t>Empirical examples: Active labour market programmes in Flanders</a:t>
            </a:r>
          </a:p>
          <a:p>
            <a:pPr lvl="2"/>
            <a:r>
              <a:rPr lang="en-GB" dirty="0">
                <a:solidFill>
                  <a:srgbClr val="90887B"/>
                </a:solidFill>
              </a:rPr>
              <a:t>The mcf package – how to use it &amp; how to interpret the results</a:t>
            </a:r>
          </a:p>
          <a:p>
            <a:pPr lvl="1"/>
            <a:r>
              <a:rPr lang="en-GB" b="1" dirty="0"/>
              <a:t>Today: Doing an empirical study in groups with the data introduced in online workshop 4</a:t>
            </a:r>
          </a:p>
          <a:p>
            <a:pPr lvl="1"/>
            <a:r>
              <a:rPr lang="en-GB" dirty="0"/>
              <a:t>Friday: Discussion of programmes to be evaluated continued (core team only)</a:t>
            </a:r>
          </a:p>
          <a:p>
            <a:endParaRPr lang="de-CH" dirty="0"/>
          </a:p>
        </p:txBody>
      </p:sp>
      <p:pic>
        <p:nvPicPr>
          <p:cNvPr id="5" name="Grafik 4">
            <a:extLst>
              <a:ext uri="{FF2B5EF4-FFF2-40B4-BE49-F238E27FC236}">
                <a16:creationId xmlns:a16="http://schemas.microsoft.com/office/drawing/2014/main" id="{23366792-EE13-5C42-FA2D-BF6AD60086F1}"/>
              </a:ext>
            </a:extLst>
          </p:cNvPr>
          <p:cNvPicPr>
            <a:picLocks noChangeAspect="1"/>
          </p:cNvPicPr>
          <p:nvPr/>
        </p:nvPicPr>
        <p:blipFill>
          <a:blip r:embed="rId2"/>
          <a:stretch>
            <a:fillRect/>
          </a:stretch>
        </p:blipFill>
        <p:spPr>
          <a:xfrm>
            <a:off x="7676232" y="27608"/>
            <a:ext cx="2787716" cy="961786"/>
          </a:xfrm>
          <a:prstGeom prst="rect">
            <a:avLst/>
          </a:prstGeom>
        </p:spPr>
      </p:pic>
      <p:sp>
        <p:nvSpPr>
          <p:cNvPr id="7" name="Foliennummernplatzhalter 6">
            <a:extLst>
              <a:ext uri="{FF2B5EF4-FFF2-40B4-BE49-F238E27FC236}">
                <a16:creationId xmlns:a16="http://schemas.microsoft.com/office/drawing/2014/main" id="{969BB120-ED6A-1D33-BD01-2627B14017B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2</a:t>
            </a:fld>
            <a:endParaRPr lang="de-CH" dirty="0"/>
          </a:p>
        </p:txBody>
      </p:sp>
      <p:sp>
        <p:nvSpPr>
          <p:cNvPr id="8" name="Fußzeilenplatzhalter 5">
            <a:extLst>
              <a:ext uri="{FF2B5EF4-FFF2-40B4-BE49-F238E27FC236}">
                <a16:creationId xmlns:a16="http://schemas.microsoft.com/office/drawing/2014/main" id="{01BFE51C-0096-99C1-910A-C97B9B9530D7}"/>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41597379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Optimal allocation</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lnSpcReduction="10000"/>
          </a:bodyPr>
          <a:lstStyle/>
          <a:p>
            <a:r>
              <a:rPr lang="en-GB" dirty="0"/>
              <a:t>Obtain an optimal allocation</a:t>
            </a:r>
          </a:p>
          <a:p>
            <a:pPr lvl="1"/>
            <a:r>
              <a:rPr lang="en-GB" dirty="0"/>
              <a:t>Select an allocation method of your choice</a:t>
            </a:r>
          </a:p>
          <a:p>
            <a:pPr lvl="2"/>
            <a:r>
              <a:rPr lang="en-GB" dirty="0"/>
              <a:t>Consider the pro’s &amp; con’s of the different methods</a:t>
            </a:r>
          </a:p>
          <a:p>
            <a:pPr lvl="1"/>
            <a:r>
              <a:rPr lang="en-GB" dirty="0"/>
              <a:t>Evaluate the quality of your allocation rule compared to …</a:t>
            </a:r>
          </a:p>
          <a:p>
            <a:pPr lvl="2"/>
            <a:r>
              <a:rPr lang="en-GB" dirty="0"/>
              <a:t>the actual allocation </a:t>
            </a:r>
          </a:p>
          <a:p>
            <a:pPr lvl="2"/>
            <a:r>
              <a:rPr lang="en-GB" dirty="0"/>
              <a:t>a random allocation</a:t>
            </a:r>
          </a:p>
          <a:p>
            <a:pPr lvl="1"/>
            <a:r>
              <a:rPr lang="en-GB" dirty="0"/>
              <a:t>Use a sample splitting approach for …</a:t>
            </a:r>
          </a:p>
          <a:p>
            <a:pPr lvl="2"/>
            <a:r>
              <a:rPr lang="en-GB" dirty="0"/>
              <a:t>training the policy score</a:t>
            </a:r>
          </a:p>
          <a:p>
            <a:pPr lvl="2"/>
            <a:r>
              <a:rPr lang="en-GB" dirty="0"/>
              <a:t>obtaining the allocation rule</a:t>
            </a:r>
          </a:p>
          <a:p>
            <a:pPr lvl="2"/>
            <a:r>
              <a:rPr lang="en-GB" dirty="0"/>
              <a:t>evaluating the allocation rule</a:t>
            </a:r>
          </a:p>
          <a:p>
            <a:endParaRPr lang="en-GB" dirty="0"/>
          </a:p>
          <a:p>
            <a:endParaRPr lang="en-GB" dirty="0"/>
          </a:p>
          <a:p>
            <a:endParaRPr lang="en-GB" dirty="0"/>
          </a:p>
          <a:p>
            <a:endParaRPr lang="en-GB" dirty="0"/>
          </a:p>
        </p:txBody>
      </p:sp>
      <p:sp>
        <p:nvSpPr>
          <p:cNvPr id="4" name="Foliennummernplatzhalter 6">
            <a:extLst>
              <a:ext uri="{FF2B5EF4-FFF2-40B4-BE49-F238E27FC236}">
                <a16:creationId xmlns:a16="http://schemas.microsoft.com/office/drawing/2014/main" id="{4B6A648A-B5B1-DBDE-4C45-2F7E22AE6BF1}"/>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20</a:t>
            </a:fld>
            <a:endParaRPr lang="de-CH" dirty="0"/>
          </a:p>
        </p:txBody>
      </p:sp>
      <p:sp>
        <p:nvSpPr>
          <p:cNvPr id="5" name="Fußzeilenplatzhalter 5">
            <a:extLst>
              <a:ext uri="{FF2B5EF4-FFF2-40B4-BE49-F238E27FC236}">
                <a16:creationId xmlns:a16="http://schemas.microsoft.com/office/drawing/2014/main" id="{F11C8FC9-FDBF-159A-ED0D-8DCE5C95EFAA}"/>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332959218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pPr algn="ctr"/>
            <a:r>
              <a:rPr lang="en-GB" sz="4000" b="1" dirty="0">
                <a:solidFill>
                  <a:srgbClr val="11682E"/>
                </a:solidFill>
              </a:rPr>
              <a:t>Joint discussion when all teams have completed their tasks</a:t>
            </a:r>
          </a:p>
          <a:p>
            <a:pPr algn="ctr"/>
            <a:r>
              <a:rPr lang="en-GB" sz="4000" b="1" i="1" dirty="0">
                <a:solidFill>
                  <a:srgbClr val="1327E3"/>
                </a:solidFill>
              </a:rPr>
              <a:t>Please share your most relevant results</a:t>
            </a:r>
          </a:p>
          <a:p>
            <a:pPr algn="ctr"/>
            <a:endParaRPr lang="en-GB" sz="4000" b="1" dirty="0">
              <a:solidFill>
                <a:srgbClr val="11682E"/>
              </a:solidFill>
            </a:endParaRP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21</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
        <p:nvSpPr>
          <p:cNvPr id="7" name="Titel 6">
            <a:extLst>
              <a:ext uri="{FF2B5EF4-FFF2-40B4-BE49-F238E27FC236}">
                <a16:creationId xmlns:a16="http://schemas.microsoft.com/office/drawing/2014/main" id="{85F24193-04D3-E142-5AD8-FB4E33FEB0A7}"/>
              </a:ext>
            </a:extLst>
          </p:cNvPr>
          <p:cNvSpPr>
            <a:spLocks noGrp="1"/>
          </p:cNvSpPr>
          <p:nvPr>
            <p:ph type="title"/>
          </p:nvPr>
        </p:nvSpPr>
        <p:spPr/>
        <p:txBody>
          <a:bodyPr/>
          <a:lstStyle/>
          <a:p>
            <a:endParaRPr lang="de-CH"/>
          </a:p>
        </p:txBody>
      </p:sp>
    </p:spTree>
    <p:extLst>
      <p:ext uri="{BB962C8B-B14F-4D97-AF65-F5344CB8AC3E}">
        <p14:creationId xmlns:p14="http://schemas.microsoft.com/office/powerpoint/2010/main" val="15310718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Himmel, Gras, draußen, Feld enthält.&#10;&#10;Automatisch generierte Beschreibung">
            <a:extLst>
              <a:ext uri="{FF2B5EF4-FFF2-40B4-BE49-F238E27FC236}">
                <a16:creationId xmlns:a16="http://schemas.microsoft.com/office/drawing/2014/main" id="{5E255A68-01C7-57AE-A0AA-4E8D42A3AC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1512"/>
            <a:ext cx="11176000" cy="838200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chemeClr val="bg1">
              <a:alpha val="40000"/>
            </a:scheme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solidFill>
                  <a:schemeClr val="tx1"/>
                </a:solidFill>
              </a:rPr>
              <a:t>2 | Task &amp; organisation</a:t>
            </a:r>
          </a:p>
        </p:txBody>
      </p:sp>
      <p:sp>
        <p:nvSpPr>
          <p:cNvPr id="6" name="Textplatzhalter 2"/>
          <p:cNvSpPr txBox="1">
            <a:spLocks/>
          </p:cNvSpPr>
          <p:nvPr/>
        </p:nvSpPr>
        <p:spPr>
          <a:xfrm>
            <a:off x="-245640" y="2991034"/>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3 | Conceptional work: Outcomes (</a:t>
            </a:r>
            <a:r>
              <a:rPr lang="en-GB" sz="2000" i="1" dirty="0">
                <a:solidFill>
                  <a:schemeClr val="tx1"/>
                </a:solidFill>
              </a:rPr>
              <a:t>Y</a:t>
            </a:r>
            <a:r>
              <a:rPr lang="en-GB" sz="2000" dirty="0">
                <a:solidFill>
                  <a:schemeClr val="tx1"/>
                </a:solidFill>
              </a:rPr>
              <a:t>) &amp; treatment (</a:t>
            </a:r>
            <a:r>
              <a:rPr lang="en-GB" sz="2000" i="1" dirty="0">
                <a:solidFill>
                  <a:schemeClr val="tx1"/>
                </a:solidFill>
              </a:rPr>
              <a:t>D</a:t>
            </a:r>
            <a:r>
              <a:rPr lang="en-GB" sz="2000" dirty="0">
                <a:solidFill>
                  <a:schemeClr val="tx1"/>
                </a:solidFill>
              </a:rPr>
              <a:t>), confounders (</a:t>
            </a:r>
            <a:r>
              <a:rPr lang="en-GB" sz="2000" i="1" dirty="0">
                <a:solidFill>
                  <a:schemeClr val="tx1"/>
                </a:solidFill>
              </a:rPr>
              <a:t>X</a:t>
            </a:r>
            <a:r>
              <a:rPr lang="en-GB" sz="2000" dirty="0">
                <a:solidFill>
                  <a:schemeClr val="tx1"/>
                </a:solidFill>
              </a:rPr>
              <a:t>), heterogeneity (</a:t>
            </a:r>
            <a:r>
              <a:rPr lang="en-GB" sz="2000" i="1" dirty="0">
                <a:solidFill>
                  <a:schemeClr val="tx1"/>
                </a:solidFill>
              </a:rPr>
              <a:t>Z</a:t>
            </a:r>
            <a:r>
              <a:rPr lang="en-GB" sz="2000" dirty="0">
                <a:solidFill>
                  <a:schemeClr val="tx1"/>
                </a:solidFill>
              </a:rPr>
              <a:t>)</a:t>
            </a:r>
          </a:p>
        </p:txBody>
      </p:sp>
      <p:sp>
        <p:nvSpPr>
          <p:cNvPr id="8" name="Textplatzhalter 2"/>
          <p:cNvSpPr txBox="1">
            <a:spLocks/>
          </p:cNvSpPr>
          <p:nvPr/>
        </p:nvSpPr>
        <p:spPr>
          <a:xfrm>
            <a:off x="-245640" y="3527236"/>
            <a:ext cx="11843344"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6 | Optimal policy: Implementation &amp; interpretation of the results</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rgbClr val="11682E">
              <a:alpha val="40000"/>
            </a:srgb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t>7 | Summary &amp; general discussion</a:t>
            </a:r>
          </a:p>
        </p:txBody>
      </p:sp>
      <p:pic>
        <p:nvPicPr>
          <p:cNvPr id="4" name="Grafik 3">
            <a:extLst>
              <a:ext uri="{FF2B5EF4-FFF2-40B4-BE49-F238E27FC236}">
                <a16:creationId xmlns:a16="http://schemas.microsoft.com/office/drawing/2014/main" id="{C9C21B62-33DB-034F-A7B8-61EB29F3EC49}"/>
              </a:ext>
            </a:extLst>
          </p:cNvPr>
          <p:cNvPicPr>
            <a:picLocks noChangeAspect="1"/>
          </p:cNvPicPr>
          <p:nvPr/>
        </p:nvPicPr>
        <p:blipFill>
          <a:blip r:embed="rId3"/>
          <a:stretch>
            <a:fillRect/>
          </a:stretch>
        </p:blipFill>
        <p:spPr>
          <a:xfrm>
            <a:off x="-28624" y="-25101"/>
            <a:ext cx="4194149" cy="576064"/>
          </a:xfrm>
          <a:prstGeom prst="rect">
            <a:avLst/>
          </a:prstGeom>
        </p:spPr>
      </p:pic>
      <p:pic>
        <p:nvPicPr>
          <p:cNvPr id="7" name="Grafik 6">
            <a:extLst>
              <a:ext uri="{FF2B5EF4-FFF2-40B4-BE49-F238E27FC236}">
                <a16:creationId xmlns:a16="http://schemas.microsoft.com/office/drawing/2014/main" id="{60EC4288-1B9E-3372-3FEC-F22F61534469}"/>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10759106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Discussion</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r>
              <a:rPr lang="en-GB" dirty="0"/>
              <a:t>Any topics that have not yet been discussed in sufficient depth</a:t>
            </a:r>
          </a:p>
          <a:p>
            <a:endParaRPr lang="en-GB" dirty="0"/>
          </a:p>
          <a:p>
            <a:endParaRPr lang="en-GB" dirty="0"/>
          </a:p>
        </p:txBody>
      </p:sp>
      <p:sp>
        <p:nvSpPr>
          <p:cNvPr id="4" name="Foliennummernplatzhalter 6">
            <a:extLst>
              <a:ext uri="{FF2B5EF4-FFF2-40B4-BE49-F238E27FC236}">
                <a16:creationId xmlns:a16="http://schemas.microsoft.com/office/drawing/2014/main" id="{81639F9F-6B25-E91D-CC2D-C48B249278AE}"/>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23</a:t>
            </a:fld>
            <a:endParaRPr lang="de-CH" dirty="0"/>
          </a:p>
        </p:txBody>
      </p:sp>
      <p:sp>
        <p:nvSpPr>
          <p:cNvPr id="5" name="Fußzeilenplatzhalter 5">
            <a:extLst>
              <a:ext uri="{FF2B5EF4-FFF2-40B4-BE49-F238E27FC236}">
                <a16:creationId xmlns:a16="http://schemas.microsoft.com/office/drawing/2014/main" id="{FD1661F2-E972-891A-05E6-A4223389AAA5}"/>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389775710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2">
            <a:extLst>
              <a:ext uri="{FF2B5EF4-FFF2-40B4-BE49-F238E27FC236}">
                <a16:creationId xmlns:a16="http://schemas.microsoft.com/office/drawing/2014/main" id="{725E6F7F-BCC4-4338-FA17-0091A942C54B}"/>
              </a:ext>
            </a:extLst>
          </p:cNvPr>
          <p:cNvSpPr txBox="1">
            <a:spLocks/>
          </p:cNvSpPr>
          <p:nvPr/>
        </p:nvSpPr>
        <p:spPr>
          <a:xfrm>
            <a:off x="979488" y="1127026"/>
            <a:ext cx="9721080" cy="4464496"/>
          </a:xfrm>
          <a:prstGeom prst="rect">
            <a:avLst/>
          </a:prstGeom>
          <a:solidFill>
            <a:schemeClr val="bg1">
              <a:lumMod val="95000"/>
              <a:alpha val="20000"/>
            </a:schemeClr>
          </a:solidFill>
          <a:ln>
            <a:noFill/>
          </a:ln>
        </p:spPr>
        <p:txBody>
          <a:bodyPr vert="horz" lIns="91440" tIns="45720" rIns="91440" bIns="45720" rtlCol="0" anchor="ctr" anchorCtr="0">
            <a:noAutofit/>
          </a:bodyPr>
          <a:lstStyle>
            <a:lvl1pPr marL="273050" indent="-273050" algn="l" defTabSz="914400" rtl="0" eaLnBrk="1" latinLnBrk="0" hangingPunct="1">
              <a:lnSpc>
                <a:spcPct val="150000"/>
              </a:lnSpc>
              <a:spcBef>
                <a:spcPts val="1200"/>
              </a:spcBef>
              <a:spcAft>
                <a:spcPts val="0"/>
              </a:spcAft>
              <a:buSzPct val="116000"/>
              <a:buFont typeface="Segoe UI" pitchFamily="34" charset="0"/>
              <a:buNone/>
              <a:tabLst>
                <a:tab pos="273050" algn="l"/>
              </a:tabLst>
              <a:defRPr sz="2000" kern="1200">
                <a:solidFill>
                  <a:schemeClr val="tx1"/>
                </a:solidFill>
                <a:latin typeface="Segoe UI" pitchFamily="34" charset="0"/>
                <a:ea typeface="+mn-ea"/>
                <a:cs typeface="Segoe UI" pitchFamily="34" charset="0"/>
              </a:defRPr>
            </a:lvl1pPr>
            <a:lvl2pPr marL="273050" indent="-273050" algn="l" defTabSz="914400" rtl="0" eaLnBrk="1" latinLnBrk="0" hangingPunct="1">
              <a:lnSpc>
                <a:spcPct val="150000"/>
              </a:lnSpc>
              <a:spcBef>
                <a:spcPts val="0"/>
              </a:spcBef>
              <a:spcAft>
                <a:spcPts val="0"/>
              </a:spcAft>
              <a:buFont typeface="Arial" pitchFamily="34" charset="0"/>
              <a:buChar char="•"/>
              <a:defRPr sz="1800" kern="1200">
                <a:solidFill>
                  <a:schemeClr val="tx1"/>
                </a:solidFill>
                <a:latin typeface="Segoe UI" pitchFamily="34" charset="0"/>
                <a:ea typeface="+mn-ea"/>
                <a:cs typeface="Segoe UI" pitchFamily="34" charset="0"/>
              </a:defRPr>
            </a:lvl2pPr>
            <a:lvl3pPr marL="504000" indent="-228600" algn="l" defTabSz="914400" rtl="0" eaLnBrk="1" latinLnBrk="0" hangingPunct="1">
              <a:lnSpc>
                <a:spcPct val="150000"/>
              </a:lnSpc>
              <a:spcBef>
                <a:spcPts val="0"/>
              </a:spcBef>
              <a:spcAft>
                <a:spcPts val="0"/>
              </a:spcAft>
              <a:buFont typeface="Symbol" pitchFamily="18" charset="2"/>
              <a:buChar char="-"/>
              <a:defRPr sz="1600" kern="1200">
                <a:solidFill>
                  <a:schemeClr val="tx1"/>
                </a:solidFill>
                <a:latin typeface="Segoe UI" pitchFamily="34" charset="0"/>
                <a:ea typeface="+mn-ea"/>
                <a:cs typeface="Segoe UI" pitchFamily="34" charset="0"/>
              </a:defRPr>
            </a:lvl3pPr>
            <a:lvl4pPr marL="756000" indent="-228600" algn="l" defTabSz="914400" rtl="0" eaLnBrk="1" latinLnBrk="0" hangingPunct="1">
              <a:lnSpc>
                <a:spcPct val="150000"/>
              </a:lnSpc>
              <a:spcBef>
                <a:spcPct val="20000"/>
              </a:spcBef>
              <a:spcAft>
                <a:spcPts val="200"/>
              </a:spcAft>
              <a:buFont typeface="Arial" pitchFamily="34" charset="0"/>
              <a:buChar char="–"/>
              <a:defRPr sz="1400" kern="1200">
                <a:solidFill>
                  <a:schemeClr val="tx1"/>
                </a:solidFill>
                <a:latin typeface="Segoe UI" pitchFamily="34" charset="0"/>
                <a:ea typeface="+mn-ea"/>
                <a:cs typeface="Segoe UI" pitchFamily="34" charset="0"/>
              </a:defRPr>
            </a:lvl4pPr>
            <a:lvl5pPr marL="1077913" indent="-273050" algn="l" defTabSz="914400" rtl="0" eaLnBrk="1" latinLnBrk="0" hangingPunct="1">
              <a:spcBef>
                <a:spcPct val="20000"/>
              </a:spcBef>
              <a:spcAft>
                <a:spcPts val="200"/>
              </a:spcAft>
              <a:buFont typeface="Arial" pitchFamily="34" charset="0"/>
              <a:buChar char="»"/>
              <a:defRPr sz="14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 indent="0" algn="ctr" fontAlgn="auto">
              <a:lnSpc>
                <a:spcPct val="100000"/>
              </a:lnSpc>
            </a:pPr>
            <a:r>
              <a:rPr lang="en-GB" sz="2400" b="1" i="1" dirty="0">
                <a:solidFill>
                  <a:srgbClr val="11682E"/>
                </a:solidFill>
              </a:rPr>
              <a:t>Tomorrow</a:t>
            </a:r>
          </a:p>
          <a:p>
            <a:pPr marL="72000" indent="0" algn="ctr" fontAlgn="auto">
              <a:lnSpc>
                <a:spcPct val="100000"/>
              </a:lnSpc>
            </a:pPr>
            <a:r>
              <a:rPr lang="en-GB" sz="2400" b="1" dirty="0">
                <a:solidFill>
                  <a:srgbClr val="11682E"/>
                </a:solidFill>
              </a:rPr>
              <a:t>Use what we have learned in the last 4 days to define a workplan for the real programme evaluation</a:t>
            </a:r>
            <a:endParaRPr lang="en-GB" sz="2400" b="1" i="1" dirty="0">
              <a:solidFill>
                <a:srgbClr val="11682E"/>
              </a:solidFill>
            </a:endParaRPr>
          </a:p>
          <a:p>
            <a:pPr marL="72000" indent="0" fontAlgn="auto">
              <a:lnSpc>
                <a:spcPct val="100000"/>
              </a:lnSpc>
            </a:pPr>
            <a:endParaRPr lang="en-GB" sz="1800" b="1" dirty="0"/>
          </a:p>
          <a:p>
            <a:pPr marL="72000" indent="0" fontAlgn="auto">
              <a:lnSpc>
                <a:spcPct val="100000"/>
              </a:lnSpc>
            </a:pPr>
            <a:endParaRPr lang="en-GB" sz="1800" b="1" dirty="0"/>
          </a:p>
          <a:p>
            <a:pPr marL="72000" indent="0" fontAlgn="auto">
              <a:lnSpc>
                <a:spcPct val="100000"/>
              </a:lnSpc>
            </a:pPr>
            <a:r>
              <a:rPr lang="en-GB" sz="1800" b="1" dirty="0"/>
              <a:t>Michael Lechner</a:t>
            </a:r>
          </a:p>
          <a:p>
            <a:pPr marL="72000" indent="0" fontAlgn="auto">
              <a:lnSpc>
                <a:spcPct val="100000"/>
              </a:lnSpc>
            </a:pPr>
            <a:r>
              <a:rPr lang="en-GB" sz="1800" dirty="0"/>
              <a:t>Swiss Institute for Empirical Economic Research (SEW)</a:t>
            </a:r>
            <a:br>
              <a:rPr lang="en-GB" sz="1800" dirty="0"/>
            </a:br>
            <a:r>
              <a:rPr lang="en-GB" sz="1800" dirty="0"/>
              <a:t>University of St. Gallen | Switzerland </a:t>
            </a:r>
          </a:p>
        </p:txBody>
      </p:sp>
    </p:spTree>
    <p:extLst>
      <p:ext uri="{BB962C8B-B14F-4D97-AF65-F5344CB8AC3E}">
        <p14:creationId xmlns:p14="http://schemas.microsoft.com/office/powerpoint/2010/main" val="16396244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Gras, Himmel, draußen, Feld enthält.&#10;&#10;Automatisch generierte Beschreibung">
            <a:extLst>
              <a:ext uri="{FF2B5EF4-FFF2-40B4-BE49-F238E27FC236}">
                <a16:creationId xmlns:a16="http://schemas.microsoft.com/office/drawing/2014/main" id="{91902901-D9EF-46BC-9ECA-5F1590E9B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728" y="-1144862"/>
            <a:ext cx="13014294" cy="9760720"/>
          </a:xfrm>
          <a:prstGeom prst="rect">
            <a:avLst/>
          </a:prstGeom>
        </p:spPr>
      </p:pic>
      <p:sp>
        <p:nvSpPr>
          <p:cNvPr id="3" name="Textplatzhalter 2"/>
          <p:cNvSpPr>
            <a:spLocks noGrp="1"/>
          </p:cNvSpPr>
          <p:nvPr>
            <p:ph type="body" sz="quarter" idx="10"/>
          </p:nvPr>
        </p:nvSpPr>
        <p:spPr>
          <a:xfrm>
            <a:off x="-245640" y="1883154"/>
            <a:ext cx="11843270" cy="396000"/>
          </a:xfrm>
          <a:solidFill>
            <a:schemeClr val="bg1">
              <a:lumMod val="95000"/>
              <a:alpha val="40000"/>
            </a:schemeClr>
          </a:solidFill>
        </p:spPr>
        <p:txBody>
          <a:bodyPr>
            <a:normAutofit lnSpcReduction="10000"/>
          </a:bodyPr>
          <a:lstStyle/>
          <a:p>
            <a:pPr marL="720000" indent="0">
              <a:lnSpc>
                <a:spcPct val="100000"/>
              </a:lnSpc>
              <a:spcAft>
                <a:spcPts val="1800"/>
              </a:spcAft>
            </a:pPr>
            <a:r>
              <a:rPr lang="en-GB" sz="2000" noProof="0" dirty="0">
                <a:solidFill>
                  <a:schemeClr val="tx1"/>
                </a:solidFill>
              </a:rPr>
              <a:t>1 </a:t>
            </a:r>
            <a:r>
              <a:rPr lang="en-GB" sz="2000" dirty="0">
                <a:solidFill>
                  <a:schemeClr val="tx1"/>
                </a:solidFill>
              </a:rPr>
              <a:t>| Introduction</a:t>
            </a:r>
          </a:p>
        </p:txBody>
      </p:sp>
      <p:sp>
        <p:nvSpPr>
          <p:cNvPr id="5" name="Textplatzhalter 2"/>
          <p:cNvSpPr txBox="1">
            <a:spLocks/>
          </p:cNvSpPr>
          <p:nvPr/>
        </p:nvSpPr>
        <p:spPr>
          <a:xfrm>
            <a:off x="-245640" y="2423488"/>
            <a:ext cx="11652801" cy="396000"/>
          </a:xfrm>
          <a:prstGeom prst="rect">
            <a:avLst/>
          </a:prstGeom>
          <a:solidFill>
            <a:srgbClr val="00802F">
              <a:alpha val="40000"/>
            </a:srgbClr>
          </a:solidFill>
        </p:spPr>
        <p:txBody>
          <a:bodyPr vert="horz" lIns="83814" tIns="41907" rIns="83814" bIns="41907" rtlCol="0" anchor="ctr" anchorCtr="0">
            <a:normAutofit/>
          </a:bodyPr>
          <a:lstStyle>
            <a:defPPr>
              <a:defRPr lang="de-DE"/>
            </a:defPPr>
            <a:lvl1pPr marL="720000" indent="0" defTabSz="914400" eaLnBrk="1" latinLnBrk="0" hangingPunct="1">
              <a:spcBef>
                <a:spcPts val="1200"/>
              </a:spcBef>
              <a:spcAft>
                <a:spcPts val="1200"/>
              </a:spcAft>
              <a:buFont typeface="Arial" pitchFamily="34" charset="0"/>
              <a:buNone/>
              <a:defRPr sz="2000">
                <a:solidFill>
                  <a:schemeClr val="bg1"/>
                </a:solidFill>
                <a:latin typeface="Segoe UI" pitchFamily="34" charset="0"/>
                <a:ea typeface="Segoe UI" pitchFamily="34" charset="0"/>
                <a:cs typeface="Segoe UI" pitchFamily="34" charset="0"/>
              </a:defRPr>
            </a:lvl1pPr>
            <a:lvl2pPr marL="360000" indent="-285750" defTabSz="914400" eaLnBrk="1" latinLnBrk="0" hangingPunct="1">
              <a:spcBef>
                <a:spcPts val="200"/>
              </a:spcBef>
              <a:buFont typeface="Arial" pitchFamily="34" charset="0"/>
              <a:buChar char="–"/>
              <a:defRPr sz="1800">
                <a:latin typeface="Segoe UI" pitchFamily="34" charset="0"/>
                <a:ea typeface="Segoe UI" pitchFamily="34" charset="0"/>
                <a:cs typeface="Segoe UI" pitchFamily="34" charset="0"/>
              </a:defRPr>
            </a:lvl2pPr>
            <a:lvl3pPr marL="648000" indent="-228600" defTabSz="914400" eaLnBrk="1" latinLnBrk="0" hangingPunct="1">
              <a:spcBef>
                <a:spcPts val="200"/>
              </a:spcBef>
              <a:buFont typeface="Symbol" pitchFamily="18" charset="2"/>
              <a:buChar char="-"/>
              <a:defRPr>
                <a:latin typeface="Segoe UI" pitchFamily="34" charset="0"/>
                <a:ea typeface="Segoe UI" pitchFamily="34" charset="0"/>
                <a:cs typeface="Segoe UI" pitchFamily="34" charset="0"/>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dirty="0"/>
              <a:t>2 | Task &amp; organisation</a:t>
            </a:r>
          </a:p>
        </p:txBody>
      </p:sp>
      <p:sp>
        <p:nvSpPr>
          <p:cNvPr id="6" name="Textplatzhalter 2"/>
          <p:cNvSpPr txBox="1">
            <a:spLocks/>
          </p:cNvSpPr>
          <p:nvPr/>
        </p:nvSpPr>
        <p:spPr>
          <a:xfrm>
            <a:off x="-245640" y="2991034"/>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3 | Conceptional work: Outcomes (</a:t>
            </a:r>
            <a:r>
              <a:rPr lang="en-GB" sz="2000" i="1" dirty="0">
                <a:solidFill>
                  <a:schemeClr val="tx1"/>
                </a:solidFill>
              </a:rPr>
              <a:t>Y</a:t>
            </a:r>
            <a:r>
              <a:rPr lang="en-GB" sz="2000" dirty="0">
                <a:solidFill>
                  <a:schemeClr val="tx1"/>
                </a:solidFill>
              </a:rPr>
              <a:t>) &amp; treatment (</a:t>
            </a:r>
            <a:r>
              <a:rPr lang="en-GB" sz="2000" i="1" dirty="0">
                <a:solidFill>
                  <a:schemeClr val="tx1"/>
                </a:solidFill>
              </a:rPr>
              <a:t>D</a:t>
            </a:r>
            <a:r>
              <a:rPr lang="en-GB" sz="2000" dirty="0">
                <a:solidFill>
                  <a:schemeClr val="tx1"/>
                </a:solidFill>
              </a:rPr>
              <a:t>), confounders (</a:t>
            </a:r>
            <a:r>
              <a:rPr lang="en-GB" sz="2000" i="1" dirty="0">
                <a:solidFill>
                  <a:schemeClr val="tx1"/>
                </a:solidFill>
              </a:rPr>
              <a:t>X</a:t>
            </a:r>
            <a:r>
              <a:rPr lang="en-GB" sz="2000" dirty="0">
                <a:solidFill>
                  <a:schemeClr val="tx1"/>
                </a:solidFill>
              </a:rPr>
              <a:t>), heterogeneity (</a:t>
            </a:r>
            <a:r>
              <a:rPr lang="en-GB" sz="2000" i="1" dirty="0">
                <a:solidFill>
                  <a:schemeClr val="tx1"/>
                </a:solidFill>
              </a:rPr>
              <a:t>Z</a:t>
            </a:r>
            <a:r>
              <a:rPr lang="en-GB" sz="2000" dirty="0">
                <a:solidFill>
                  <a:schemeClr val="tx1"/>
                </a:solidFill>
              </a:rPr>
              <a:t>)</a:t>
            </a:r>
          </a:p>
        </p:txBody>
      </p:sp>
      <p:sp>
        <p:nvSpPr>
          <p:cNvPr id="8" name="Textplatzhalter 2"/>
          <p:cNvSpPr txBox="1">
            <a:spLocks/>
          </p:cNvSpPr>
          <p:nvPr/>
        </p:nvSpPr>
        <p:spPr>
          <a:xfrm>
            <a:off x="-245640" y="3527236"/>
            <a:ext cx="11843344"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4 | Data download, data cleaning &amp; definition of population of interest</a:t>
            </a:r>
          </a:p>
        </p:txBody>
      </p:sp>
      <p:sp>
        <p:nvSpPr>
          <p:cNvPr id="9" name="Textplatzhalter 2">
            <a:extLst>
              <a:ext uri="{FF2B5EF4-FFF2-40B4-BE49-F238E27FC236}">
                <a16:creationId xmlns:a16="http://schemas.microsoft.com/office/drawing/2014/main" id="{4402E88E-4ADD-474F-EAD7-1E46129EE9D0}"/>
              </a:ext>
            </a:extLst>
          </p:cNvPr>
          <p:cNvSpPr txBox="1">
            <a:spLocks/>
          </p:cNvSpPr>
          <p:nvPr/>
        </p:nvSpPr>
        <p:spPr>
          <a:xfrm>
            <a:off x="-245640" y="406343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5 | Effect estimation: Implementation &amp; interpretation of the results</a:t>
            </a:r>
          </a:p>
        </p:txBody>
      </p:sp>
      <p:sp>
        <p:nvSpPr>
          <p:cNvPr id="11" name="Textplatzhalter 2">
            <a:extLst>
              <a:ext uri="{FF2B5EF4-FFF2-40B4-BE49-F238E27FC236}">
                <a16:creationId xmlns:a16="http://schemas.microsoft.com/office/drawing/2014/main" id="{3F46B544-9E6E-81C7-71A3-6BA1205F94A1}"/>
              </a:ext>
            </a:extLst>
          </p:cNvPr>
          <p:cNvSpPr txBox="1">
            <a:spLocks/>
          </p:cNvSpPr>
          <p:nvPr/>
        </p:nvSpPr>
        <p:spPr>
          <a:xfrm>
            <a:off x="-245640" y="4599640"/>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6 | Optimal policy: Implementation &amp; interpretation of the results </a:t>
            </a:r>
          </a:p>
        </p:txBody>
      </p:sp>
      <p:sp>
        <p:nvSpPr>
          <p:cNvPr id="12" name="Textplatzhalter 2">
            <a:extLst>
              <a:ext uri="{FF2B5EF4-FFF2-40B4-BE49-F238E27FC236}">
                <a16:creationId xmlns:a16="http://schemas.microsoft.com/office/drawing/2014/main" id="{EFBFA3DE-B8D6-88D3-87BA-A00365987676}"/>
              </a:ext>
            </a:extLst>
          </p:cNvPr>
          <p:cNvSpPr txBox="1">
            <a:spLocks/>
          </p:cNvSpPr>
          <p:nvPr/>
        </p:nvSpPr>
        <p:spPr>
          <a:xfrm>
            <a:off x="-238400" y="5171318"/>
            <a:ext cx="11652800" cy="396000"/>
          </a:xfrm>
          <a:prstGeom prst="rect">
            <a:avLst/>
          </a:prstGeom>
          <a:solidFill>
            <a:schemeClr val="bg1">
              <a:lumMod val="95000"/>
              <a:alpha val="40000"/>
            </a:schemeClr>
          </a:solidFill>
        </p:spPr>
        <p:txBody>
          <a:bodyPr vert="horz" lIns="83814" tIns="41907" rIns="83814" bIns="41907" rtlCol="0" anchor="ctr" anchorCtr="0">
            <a:normAutofit/>
          </a:bodyPr>
          <a:lstStyle>
            <a:lvl1pPr marL="360000" indent="0" algn="l" defTabSz="914400" rtl="0" eaLnBrk="1" latinLnBrk="0" hangingPunct="1">
              <a:spcBef>
                <a:spcPts val="1200"/>
              </a:spcBef>
              <a:spcAft>
                <a:spcPts val="1200"/>
              </a:spcAft>
              <a:buFont typeface="Arial" pitchFamily="34" charset="0"/>
              <a:buNone/>
              <a:defRPr sz="4000" kern="1200">
                <a:solidFill>
                  <a:schemeClr val="bg1"/>
                </a:solidFill>
                <a:latin typeface="Segoe UI" pitchFamily="34" charset="0"/>
                <a:ea typeface="Segoe UI" pitchFamily="34" charset="0"/>
                <a:cs typeface="Segoe UI" pitchFamily="34" charset="0"/>
              </a:defRPr>
            </a:lvl1pPr>
            <a:lvl2pPr marL="360000" indent="-285750" algn="l" defTabSz="914400" rtl="0" eaLnBrk="1" latinLnBrk="0" hangingPunct="1">
              <a:spcBef>
                <a:spcPts val="2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648000" indent="-228600" algn="l" defTabSz="914400" rtl="0" eaLnBrk="1" latinLnBrk="0" hangingPunct="1">
              <a:spcBef>
                <a:spcPts val="200"/>
              </a:spcBef>
              <a:buFont typeface="Symbol" pitchFamily="18" charset="2"/>
              <a:buChar char="-"/>
              <a:defRPr sz="16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0"/>
            <a:r>
              <a:rPr lang="en-GB" sz="2000" dirty="0">
                <a:solidFill>
                  <a:schemeClr val="tx1"/>
                </a:solidFill>
              </a:rPr>
              <a:t>7 | Summary &amp; general discussion</a:t>
            </a:r>
          </a:p>
        </p:txBody>
      </p:sp>
      <p:pic>
        <p:nvPicPr>
          <p:cNvPr id="2" name="Grafik 1">
            <a:extLst>
              <a:ext uri="{FF2B5EF4-FFF2-40B4-BE49-F238E27FC236}">
                <a16:creationId xmlns:a16="http://schemas.microsoft.com/office/drawing/2014/main" id="{ABC6E3A5-AC72-0EAA-7E15-040ABF1D39DA}"/>
              </a:ext>
            </a:extLst>
          </p:cNvPr>
          <p:cNvPicPr>
            <a:picLocks noChangeAspect="1"/>
          </p:cNvPicPr>
          <p:nvPr/>
        </p:nvPicPr>
        <p:blipFill>
          <a:blip r:embed="rId3"/>
          <a:stretch>
            <a:fillRect/>
          </a:stretch>
        </p:blipFill>
        <p:spPr>
          <a:xfrm>
            <a:off x="-28624" y="-25101"/>
            <a:ext cx="4194149" cy="576064"/>
          </a:xfrm>
          <a:prstGeom prst="rect">
            <a:avLst/>
          </a:prstGeom>
        </p:spPr>
      </p:pic>
      <p:pic>
        <p:nvPicPr>
          <p:cNvPr id="4" name="Grafik 3">
            <a:extLst>
              <a:ext uri="{FF2B5EF4-FFF2-40B4-BE49-F238E27FC236}">
                <a16:creationId xmlns:a16="http://schemas.microsoft.com/office/drawing/2014/main" id="{7CAD8A34-CC54-A008-02B1-A8B3C67DCFB2}"/>
              </a:ext>
            </a:extLst>
          </p:cNvPr>
          <p:cNvPicPr>
            <a:picLocks noChangeAspect="1"/>
          </p:cNvPicPr>
          <p:nvPr/>
        </p:nvPicPr>
        <p:blipFill>
          <a:blip r:embed="rId4"/>
          <a:stretch>
            <a:fillRect/>
          </a:stretch>
        </p:blipFill>
        <p:spPr>
          <a:xfrm>
            <a:off x="10497114" y="0"/>
            <a:ext cx="707510" cy="1640559"/>
          </a:xfrm>
          <a:prstGeom prst="rect">
            <a:avLst/>
          </a:prstGeom>
        </p:spPr>
      </p:pic>
    </p:spTree>
    <p:extLst>
      <p:ext uri="{BB962C8B-B14F-4D97-AF65-F5344CB8AC3E}">
        <p14:creationId xmlns:p14="http://schemas.microsoft.com/office/powerpoint/2010/main" val="9134379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Organisation</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fontScale="92500" lnSpcReduction="20000"/>
          </a:bodyPr>
          <a:lstStyle/>
          <a:p>
            <a:r>
              <a:rPr lang="en-GB" dirty="0"/>
              <a:t>Teams</a:t>
            </a:r>
          </a:p>
          <a:p>
            <a:pPr lvl="1"/>
            <a:r>
              <a:rPr lang="en-GB" dirty="0"/>
              <a:t>Form teams of 3-4 people</a:t>
            </a:r>
          </a:p>
          <a:p>
            <a:pPr lvl="1"/>
            <a:r>
              <a:rPr lang="en-GB" dirty="0"/>
              <a:t>Ideally, there is a similar skill composition in each team</a:t>
            </a:r>
          </a:p>
          <a:p>
            <a:r>
              <a:rPr lang="en-GB" dirty="0"/>
              <a:t>Access to computing resources</a:t>
            </a:r>
          </a:p>
          <a:p>
            <a:pPr lvl="1"/>
            <a:r>
              <a:rPr lang="en-GB" dirty="0"/>
              <a:t>Most of the smaller data sets can be run on a notebook</a:t>
            </a:r>
          </a:p>
          <a:p>
            <a:pPr lvl="2"/>
            <a:r>
              <a:rPr lang="en-GB" dirty="0"/>
              <a:t>May be slow, memory could become a problem</a:t>
            </a:r>
          </a:p>
          <a:p>
            <a:pPr lvl="1"/>
            <a:r>
              <a:rPr lang="en-GB" dirty="0"/>
              <a:t>It may be advantages to secure access to some server (or remote engine) if possible</a:t>
            </a:r>
          </a:p>
          <a:p>
            <a:pPr lvl="2"/>
            <a:r>
              <a:rPr lang="en-GB" dirty="0"/>
              <a:t>If this is not possible, it is advisable </a:t>
            </a:r>
          </a:p>
          <a:p>
            <a:pPr lvl="3"/>
            <a:r>
              <a:rPr lang="en-GB" dirty="0"/>
              <a:t>to choose one of the smaller data sets </a:t>
            </a:r>
          </a:p>
          <a:p>
            <a:pPr lvl="3"/>
            <a:r>
              <a:rPr lang="en-GB" dirty="0"/>
              <a:t>to analyse only 2 programmes</a:t>
            </a:r>
          </a:p>
          <a:p>
            <a:pPr lvl="3"/>
            <a:r>
              <a:rPr lang="en-GB" dirty="0"/>
              <a:t>not to be too ambitious w.r.t. to the allocation method used (e.g., policy tree should not be too deep)</a:t>
            </a:r>
          </a:p>
          <a:p>
            <a:endParaRPr lang="en-GB" dirty="0"/>
          </a:p>
          <a:p>
            <a:endParaRPr lang="en-GB" dirty="0"/>
          </a:p>
        </p:txBody>
      </p:sp>
      <p:sp>
        <p:nvSpPr>
          <p:cNvPr id="4" name="Foliennummernplatzhalter 6">
            <a:extLst>
              <a:ext uri="{FF2B5EF4-FFF2-40B4-BE49-F238E27FC236}">
                <a16:creationId xmlns:a16="http://schemas.microsoft.com/office/drawing/2014/main" id="{A4480FD9-7747-85AB-7112-DD2BD67BBF28}"/>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4</a:t>
            </a:fld>
            <a:endParaRPr lang="de-CH" dirty="0"/>
          </a:p>
        </p:txBody>
      </p:sp>
      <p:sp>
        <p:nvSpPr>
          <p:cNvPr id="5" name="Fußzeilenplatzhalter 5">
            <a:extLst>
              <a:ext uri="{FF2B5EF4-FFF2-40B4-BE49-F238E27FC236}">
                <a16:creationId xmlns:a16="http://schemas.microsoft.com/office/drawing/2014/main" id="{7159C926-7B36-02C8-C7B7-F3CFF8B53D61}"/>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2751253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Task | General set-up</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fontScale="92500" lnSpcReduction="10000"/>
          </a:bodyPr>
          <a:lstStyle/>
          <a:p>
            <a:r>
              <a:rPr lang="en-US" sz="1800" b="0" i="0" u="none" strike="noStrike" baseline="0" dirty="0">
                <a:solidFill>
                  <a:srgbClr val="000000"/>
                </a:solidFill>
                <a:latin typeface="Arial" panose="020B0604020202020204" pitchFamily="34" charset="0"/>
              </a:rPr>
              <a:t>Country </a:t>
            </a:r>
            <a:r>
              <a:rPr lang="en-US" sz="1800" b="1" i="1" u="none" strike="noStrike" baseline="0" dirty="0">
                <a:solidFill>
                  <a:srgbClr val="FF0000"/>
                </a:solidFill>
                <a:latin typeface="Arial" panose="020B0604020202020204" pitchFamily="34" charset="0"/>
              </a:rPr>
              <a:t>XXX </a:t>
            </a:r>
            <a:r>
              <a:rPr lang="en-US" sz="1800" b="0" i="0" u="none" strike="noStrike" baseline="0" dirty="0">
                <a:solidFill>
                  <a:srgbClr val="000000"/>
                </a:solidFill>
                <a:latin typeface="Arial" panose="020B0604020202020204" pitchFamily="34" charset="0"/>
              </a:rPr>
              <a:t>(which cannot be named for privacy (data) protection reasons) runs expensive training programmes as well as employment programmes to promote employment opportunities of their unemployed. Nevertheless, the programmes are small compared to the relevant regional labour markets. Their </a:t>
            </a:r>
            <a:r>
              <a:rPr lang="en-US" sz="1800" b="0" u="none" strike="noStrike" baseline="0" dirty="0">
                <a:solidFill>
                  <a:srgbClr val="000000"/>
                </a:solidFill>
                <a:latin typeface="Arial" panose="020B0604020202020204" pitchFamily="34" charset="0"/>
              </a:rPr>
              <a:t>goal is to increase earnings and employment </a:t>
            </a:r>
            <a:r>
              <a:rPr lang="en-US" sz="1800" b="0" i="0" u="none" strike="noStrike" baseline="0" dirty="0">
                <a:solidFill>
                  <a:srgbClr val="000000"/>
                </a:solidFill>
                <a:latin typeface="Arial" panose="020B0604020202020204" pitchFamily="34" charset="0"/>
              </a:rPr>
              <a:t>by raising the skill level, particularly of the low skilled. </a:t>
            </a:r>
          </a:p>
          <a:p>
            <a:r>
              <a:rPr lang="en-US" sz="1800" b="0" i="0" u="none" strike="noStrike" baseline="0" dirty="0">
                <a:solidFill>
                  <a:srgbClr val="000000"/>
                </a:solidFill>
                <a:latin typeface="Arial" panose="020B0604020202020204" pitchFamily="34" charset="0"/>
              </a:rPr>
              <a:t>A governmental agency approaches you &amp; your team to perform an evaluation study of the effectiveness of those </a:t>
            </a:r>
            <a:r>
              <a:rPr lang="en-US" sz="1800" b="1" i="1" u="none" strike="noStrike" baseline="0" dirty="0">
                <a:solidFill>
                  <a:srgbClr val="FF0000"/>
                </a:solidFill>
                <a:latin typeface="Arial" panose="020B0604020202020204" pitchFamily="34" charset="0"/>
              </a:rPr>
              <a:t>Training or Employment </a:t>
            </a:r>
            <a:r>
              <a:rPr lang="en-US" sz="1800" b="0" i="0" u="none" strike="noStrike" baseline="0" dirty="0">
                <a:solidFill>
                  <a:srgbClr val="000000"/>
                </a:solidFill>
                <a:latin typeface="Arial" panose="020B0604020202020204" pitchFamily="34" charset="0"/>
              </a:rPr>
              <a:t>programmes for the unemployment. You are asked to look at the different </a:t>
            </a:r>
            <a:r>
              <a:rPr lang="en-US" sz="1800" b="0" i="0" u="none" strike="noStrike" baseline="0" dirty="0" err="1">
                <a:solidFill>
                  <a:srgbClr val="000000"/>
                </a:solidFill>
                <a:latin typeface="Arial" panose="020B0604020202020204" pitchFamily="34" charset="0"/>
              </a:rPr>
              <a:t>subprogrammes</a:t>
            </a:r>
            <a:r>
              <a:rPr lang="en-US" sz="1800" b="0" i="0" u="none" strike="noStrike" baseline="0" dirty="0">
                <a:solidFill>
                  <a:srgbClr val="000000"/>
                </a:solidFill>
                <a:latin typeface="Arial" panose="020B0604020202020204" pitchFamily="34" charset="0"/>
              </a:rPr>
              <a:t> as well. The government is interested in the effects of programme participation on individual employment and earnings of participating unemployed (for different regions). </a:t>
            </a:r>
            <a:endParaRPr lang="en-GB" dirty="0"/>
          </a:p>
          <a:p>
            <a:endParaRPr lang="en-GB" dirty="0"/>
          </a:p>
          <a:p>
            <a:endParaRPr lang="en-GB" dirty="0"/>
          </a:p>
        </p:txBody>
      </p:sp>
      <p:sp>
        <p:nvSpPr>
          <p:cNvPr id="4" name="Foliennummernplatzhalter 6">
            <a:extLst>
              <a:ext uri="{FF2B5EF4-FFF2-40B4-BE49-F238E27FC236}">
                <a16:creationId xmlns:a16="http://schemas.microsoft.com/office/drawing/2014/main" id="{08929CB5-8A47-09F1-E5A7-78FBD78AA61B}"/>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5</a:t>
            </a:fld>
            <a:endParaRPr lang="de-CH" dirty="0"/>
          </a:p>
        </p:txBody>
      </p:sp>
      <p:sp>
        <p:nvSpPr>
          <p:cNvPr id="5" name="Fußzeilenplatzhalter 5">
            <a:extLst>
              <a:ext uri="{FF2B5EF4-FFF2-40B4-BE49-F238E27FC236}">
                <a16:creationId xmlns:a16="http://schemas.microsoft.com/office/drawing/2014/main" id="{2232CDDC-7B5B-7BDB-DA1F-0922878AA724}"/>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67885177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a:xfrm>
            <a:off x="558800" y="3647306"/>
            <a:ext cx="10058400" cy="2088232"/>
          </a:xfrm>
        </p:spPr>
        <p:txBody>
          <a:bodyPr>
            <a:normAutofit/>
          </a:bodyPr>
          <a:lstStyle/>
          <a:p>
            <a:r>
              <a:rPr lang="en-GB" dirty="0">
                <a:solidFill>
                  <a:srgbClr val="FF0000"/>
                </a:solidFill>
              </a:rPr>
              <a:t>Each team may select </a:t>
            </a:r>
            <a:r>
              <a:rPr lang="en-GB" i="1" dirty="0">
                <a:solidFill>
                  <a:srgbClr val="FF0000"/>
                </a:solidFill>
              </a:rPr>
              <a:t>at least </a:t>
            </a:r>
            <a:r>
              <a:rPr lang="en-GB" dirty="0">
                <a:solidFill>
                  <a:srgbClr val="FF0000"/>
                </a:solidFill>
              </a:rPr>
              <a:t>2 programmes of interest</a:t>
            </a:r>
          </a:p>
          <a:p>
            <a:pPr lvl="1"/>
            <a:r>
              <a:rPr lang="en-GB" dirty="0">
                <a:solidFill>
                  <a:srgbClr val="FF0000"/>
                </a:solidFill>
              </a:rPr>
              <a:t>Always include non-participation</a:t>
            </a:r>
          </a:p>
          <a:p>
            <a:endParaRPr lang="en-GB" dirty="0"/>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6</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pic>
        <p:nvPicPr>
          <p:cNvPr id="6" name="Grafik 5">
            <a:extLst>
              <a:ext uri="{FF2B5EF4-FFF2-40B4-BE49-F238E27FC236}">
                <a16:creationId xmlns:a16="http://schemas.microsoft.com/office/drawing/2014/main" id="{093B8075-28EB-6119-B4BF-B94476D10E40}"/>
              </a:ext>
            </a:extLst>
          </p:cNvPr>
          <p:cNvPicPr>
            <a:picLocks noChangeAspect="1"/>
          </p:cNvPicPr>
          <p:nvPr/>
        </p:nvPicPr>
        <p:blipFill>
          <a:blip r:embed="rId2"/>
          <a:stretch>
            <a:fillRect/>
          </a:stretch>
        </p:blipFill>
        <p:spPr>
          <a:xfrm>
            <a:off x="1885444" y="0"/>
            <a:ext cx="9362875" cy="3143250"/>
          </a:xfrm>
          <a:prstGeom prst="rect">
            <a:avLst/>
          </a:prstGeom>
        </p:spPr>
      </p:pic>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19206" y="1127026"/>
            <a:ext cx="10429800" cy="571504"/>
          </a:xfrm>
        </p:spPr>
        <p:txBody>
          <a:bodyPr/>
          <a:lstStyle/>
          <a:p>
            <a:r>
              <a:rPr lang="en-GB" b="1" dirty="0">
                <a:solidFill>
                  <a:srgbClr val="11682E"/>
                </a:solidFill>
              </a:rPr>
              <a:t>Programmes</a:t>
            </a:r>
          </a:p>
        </p:txBody>
      </p:sp>
    </p:spTree>
    <p:extLst>
      <p:ext uri="{BB962C8B-B14F-4D97-AF65-F5344CB8AC3E}">
        <p14:creationId xmlns:p14="http://schemas.microsoft.com/office/powerpoint/2010/main" val="18265124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Task | Institutional information</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r>
              <a:rPr lang="en-US" sz="1800" b="0" i="0" u="none" strike="noStrike" baseline="0" dirty="0">
                <a:solidFill>
                  <a:srgbClr val="000000"/>
                </a:solidFill>
                <a:latin typeface="Arial" panose="020B0604020202020204" pitchFamily="34" charset="0"/>
              </a:rPr>
              <a:t>From your discussions with the case workers, you know that clients are allocated randomly to case workers and that case workers decide about the allocation to programmes. </a:t>
            </a:r>
          </a:p>
          <a:p>
            <a:r>
              <a:rPr lang="en-US" sz="1800" b="0" i="0" u="none" strike="noStrike" baseline="0" dirty="0">
                <a:solidFill>
                  <a:srgbClr val="000000"/>
                </a:solidFill>
                <a:latin typeface="Arial" panose="020B0604020202020204" pitchFamily="34" charset="0"/>
              </a:rPr>
              <a:t>Caseworkers base their decisions primarily on the skill level of the unemployed, employment history, local demand for labour as well as other employment related factors. From past experiences it appears likely that case workers are more likely to allocate programmes to those ‘who’ need it most (it seems that the individual caseworkers use their own judgement about labour market success without a programme as a guide). Usually, participants learn in the month before the programme about their future participation. </a:t>
            </a:r>
            <a:endParaRPr lang="en-GB" dirty="0"/>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7</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Tree>
    <p:extLst>
      <p:ext uri="{BB962C8B-B14F-4D97-AF65-F5344CB8AC3E}">
        <p14:creationId xmlns:p14="http://schemas.microsoft.com/office/powerpoint/2010/main" val="1383768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97329-EB2E-4C7C-B0EB-B0492ED9202A}"/>
              </a:ext>
            </a:extLst>
          </p:cNvPr>
          <p:cNvSpPr>
            <a:spLocks noGrp="1"/>
          </p:cNvSpPr>
          <p:nvPr>
            <p:ph type="title"/>
          </p:nvPr>
        </p:nvSpPr>
        <p:spPr>
          <a:xfrm>
            <a:off x="558800" y="1059578"/>
            <a:ext cx="10429800" cy="571504"/>
          </a:xfrm>
        </p:spPr>
        <p:txBody>
          <a:bodyPr/>
          <a:lstStyle/>
          <a:p>
            <a:r>
              <a:rPr lang="en-GB" dirty="0"/>
              <a:t>Data from different regions (&amp; country as a whole)</a:t>
            </a:r>
          </a:p>
        </p:txBody>
      </p:sp>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r>
              <a:rPr lang="en-GB" dirty="0"/>
              <a:t>Chose data</a:t>
            </a:r>
          </a:p>
          <a:p>
            <a:endParaRPr lang="en-GB" dirty="0"/>
          </a:p>
          <a:p>
            <a:endParaRPr lang="en-GB" dirty="0"/>
          </a:p>
          <a:p>
            <a:endParaRPr lang="en-GB" dirty="0"/>
          </a:p>
          <a:p>
            <a:r>
              <a:rPr lang="en-GB" dirty="0"/>
              <a:t>The file </a:t>
            </a:r>
            <a:r>
              <a:rPr lang="en-GB" b="1" i="1" dirty="0"/>
              <a:t>Study description.pdf </a:t>
            </a:r>
            <a:r>
              <a:rPr lang="en-GB" dirty="0"/>
              <a:t>contains the description of the data</a:t>
            </a:r>
          </a:p>
          <a:p>
            <a:pPr lvl="1"/>
            <a:r>
              <a:rPr lang="en-GB" dirty="0"/>
              <a:t>All data files have the same variables</a:t>
            </a:r>
          </a:p>
          <a:p>
            <a:endParaRPr lang="en-GB" dirty="0"/>
          </a:p>
          <a:p>
            <a:endParaRPr lang="en-GB" dirty="0"/>
          </a:p>
        </p:txBody>
      </p:sp>
      <p:sp>
        <p:nvSpPr>
          <p:cNvPr id="4" name="Foliennummernplatzhalter 6">
            <a:extLst>
              <a:ext uri="{FF2B5EF4-FFF2-40B4-BE49-F238E27FC236}">
                <a16:creationId xmlns:a16="http://schemas.microsoft.com/office/drawing/2014/main" id="{08929CB5-8A47-09F1-E5A7-78FBD78AA61B}"/>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8</a:t>
            </a:fld>
            <a:endParaRPr lang="de-CH" dirty="0"/>
          </a:p>
        </p:txBody>
      </p:sp>
      <p:sp>
        <p:nvSpPr>
          <p:cNvPr id="5" name="Fußzeilenplatzhalter 5">
            <a:extLst>
              <a:ext uri="{FF2B5EF4-FFF2-40B4-BE49-F238E27FC236}">
                <a16:creationId xmlns:a16="http://schemas.microsoft.com/office/drawing/2014/main" id="{2232CDDC-7B5B-7BDB-DA1F-0922878AA724}"/>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pic>
        <p:nvPicPr>
          <p:cNvPr id="6" name="Grafik 5">
            <a:extLst>
              <a:ext uri="{FF2B5EF4-FFF2-40B4-BE49-F238E27FC236}">
                <a16:creationId xmlns:a16="http://schemas.microsoft.com/office/drawing/2014/main" id="{48F18B04-19C9-4FBB-63E1-4FB720F1A399}"/>
              </a:ext>
            </a:extLst>
          </p:cNvPr>
          <p:cNvPicPr>
            <a:picLocks noChangeAspect="1"/>
          </p:cNvPicPr>
          <p:nvPr/>
        </p:nvPicPr>
        <p:blipFill>
          <a:blip r:embed="rId2"/>
          <a:stretch>
            <a:fillRect/>
          </a:stretch>
        </p:blipFill>
        <p:spPr>
          <a:xfrm>
            <a:off x="3976152" y="1847081"/>
            <a:ext cx="7199848" cy="2177890"/>
          </a:xfrm>
          <a:prstGeom prst="rect">
            <a:avLst/>
          </a:prstGeom>
        </p:spPr>
      </p:pic>
    </p:spTree>
    <p:extLst>
      <p:ext uri="{BB962C8B-B14F-4D97-AF65-F5344CB8AC3E}">
        <p14:creationId xmlns:p14="http://schemas.microsoft.com/office/powerpoint/2010/main" val="30152691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3D45A9C-688A-486E-B69D-A779F6F78FF7}"/>
              </a:ext>
            </a:extLst>
          </p:cNvPr>
          <p:cNvSpPr>
            <a:spLocks noGrp="1"/>
          </p:cNvSpPr>
          <p:nvPr>
            <p:ph idx="1"/>
          </p:nvPr>
        </p:nvSpPr>
        <p:spPr/>
        <p:txBody>
          <a:bodyPr>
            <a:normAutofit/>
          </a:bodyPr>
          <a:lstStyle/>
          <a:p>
            <a:pPr algn="ctr"/>
            <a:r>
              <a:rPr lang="en-GB" sz="4000" b="1" dirty="0">
                <a:solidFill>
                  <a:srgbClr val="11682E"/>
                </a:solidFill>
              </a:rPr>
              <a:t>Joint discussion when all teams have completed their tasks</a:t>
            </a:r>
          </a:p>
          <a:p>
            <a:endParaRPr lang="en-GB" dirty="0"/>
          </a:p>
          <a:p>
            <a:endParaRPr lang="en-GB" dirty="0"/>
          </a:p>
        </p:txBody>
      </p:sp>
      <p:sp>
        <p:nvSpPr>
          <p:cNvPr id="4" name="Foliennummernplatzhalter 6">
            <a:extLst>
              <a:ext uri="{FF2B5EF4-FFF2-40B4-BE49-F238E27FC236}">
                <a16:creationId xmlns:a16="http://schemas.microsoft.com/office/drawing/2014/main" id="{EE33C07D-25ED-35DF-5BC1-F4FA934361E4}"/>
              </a:ext>
            </a:extLst>
          </p:cNvPr>
          <p:cNvSpPr>
            <a:spLocks noGrp="1"/>
          </p:cNvSpPr>
          <p:nvPr>
            <p:ph type="sldNum" sz="quarter" idx="4"/>
          </p:nvPr>
        </p:nvSpPr>
        <p:spPr>
          <a:xfrm>
            <a:off x="8121685" y="5951537"/>
            <a:ext cx="2514600" cy="33496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CH" dirty="0"/>
              <a:t>Slide </a:t>
            </a:r>
            <a:fld id="{39F8B823-5AB5-4A63-A6D8-0EAA42F4510F}" type="slidenum">
              <a:rPr lang="de-CH" smtClean="0"/>
              <a:pPr/>
              <a:t>9</a:t>
            </a:fld>
            <a:endParaRPr lang="de-CH" dirty="0"/>
          </a:p>
        </p:txBody>
      </p:sp>
      <p:sp>
        <p:nvSpPr>
          <p:cNvPr id="5" name="Fußzeilenplatzhalter 5">
            <a:extLst>
              <a:ext uri="{FF2B5EF4-FFF2-40B4-BE49-F238E27FC236}">
                <a16:creationId xmlns:a16="http://schemas.microsoft.com/office/drawing/2014/main" id="{59ECCF3F-8CA4-B674-EF2D-09A2804838B2}"/>
              </a:ext>
            </a:extLst>
          </p:cNvPr>
          <p:cNvSpPr>
            <a:spLocks noGrp="1"/>
          </p:cNvSpPr>
          <p:nvPr>
            <p:ph type="ftr" sz="quarter" idx="3"/>
          </p:nvPr>
        </p:nvSpPr>
        <p:spPr>
          <a:xfrm>
            <a:off x="554797" y="5951562"/>
            <a:ext cx="3771900" cy="334963"/>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de-DE" dirty="0"/>
              <a:t>Michael Lechner</a:t>
            </a:r>
            <a:endParaRPr lang="de-CH" dirty="0"/>
          </a:p>
        </p:txBody>
      </p:sp>
      <p:sp>
        <p:nvSpPr>
          <p:cNvPr id="7" name="Titel 6">
            <a:extLst>
              <a:ext uri="{FF2B5EF4-FFF2-40B4-BE49-F238E27FC236}">
                <a16:creationId xmlns:a16="http://schemas.microsoft.com/office/drawing/2014/main" id="{85F24193-04D3-E142-5AD8-FB4E33FEB0A7}"/>
              </a:ext>
            </a:extLst>
          </p:cNvPr>
          <p:cNvSpPr>
            <a:spLocks noGrp="1"/>
          </p:cNvSpPr>
          <p:nvPr>
            <p:ph type="title"/>
          </p:nvPr>
        </p:nvSpPr>
        <p:spPr/>
        <p:txBody>
          <a:bodyPr/>
          <a:lstStyle/>
          <a:p>
            <a:endParaRPr lang="de-CH"/>
          </a:p>
        </p:txBody>
      </p:sp>
    </p:spTree>
    <p:extLst>
      <p:ext uri="{BB962C8B-B14F-4D97-AF65-F5344CB8AC3E}">
        <p14:creationId xmlns:p14="http://schemas.microsoft.com/office/powerpoint/2010/main" val="650478595"/>
      </p:ext>
    </p:extLst>
  </p:cSld>
  <p:clrMapOvr>
    <a:masterClrMapping/>
  </p:clrMapOvr>
  <p:transition/>
</p:sld>
</file>

<file path=ppt/theme/theme1.xml><?xml version="1.0" encoding="utf-8"?>
<a:theme xmlns:a="http://schemas.openxmlformats.org/drawingml/2006/main" name="2_ML">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UNICEF Document" ma:contentTypeID="0x0101009BA85F8052A6DA4FA3E31FF9F74C6970002228F38ED015B44CABA0207BC07DAAD5" ma:contentTypeVersion="38" ma:contentTypeDescription="" ma:contentTypeScope="" ma:versionID="fc39225ed4cf06e43b1a3cc12e4af7f2">
  <xsd:schema xmlns:xsd="http://www.w3.org/2001/XMLSchema" xmlns:xs="http://www.w3.org/2001/XMLSchema" xmlns:p="http://schemas.microsoft.com/office/2006/metadata/properties" xmlns:ns1="http://schemas.microsoft.com/sharepoint/v3" xmlns:ns2="ca283e0b-db31-4043-a2ef-b80661bf084a" xmlns:ns3="http://schemas.microsoft.com/sharepoint.v3" xmlns:ns4="2db7eba1-300a-4d29-b50d-1fece37a5a89" xmlns:ns5="51843b5a-f0cb-4653-85ee-4748f9e937ef" xmlns:ns6="http://schemas.microsoft.com/sharepoint/v4" targetNamespace="http://schemas.microsoft.com/office/2006/metadata/properties" ma:root="true" ma:fieldsID="4e4bfae26d82b410b452802b01c9d5f8" ns1:_="" ns2:_="" ns3:_="" ns4:_="" ns5:_="" ns6:_="">
    <xsd:import namespace="http://schemas.microsoft.com/sharepoint/v3"/>
    <xsd:import namespace="ca283e0b-db31-4043-a2ef-b80661bf084a"/>
    <xsd:import namespace="http://schemas.microsoft.com/sharepoint.v3"/>
    <xsd:import namespace="2db7eba1-300a-4d29-b50d-1fece37a5a89"/>
    <xsd:import namespace="51843b5a-f0cb-4653-85ee-4748f9e937ef"/>
    <xsd:import namespace="http://schemas.microsoft.com/sharepoint/v4"/>
    <xsd:element name="properties">
      <xsd:complexType>
        <xsd:sequence>
          <xsd:element name="documentManagement">
            <xsd:complexType>
              <xsd:all>
                <xsd:element ref="ns2:WrittenBy" minOccurs="0"/>
                <xsd:element ref="ns2:ContentLanguage" minOccurs="0"/>
                <xsd:element ref="ns3:CategoryDescription" minOccurs="0"/>
                <xsd:element ref="ns2:RecipientsEmail" minOccurs="0"/>
                <xsd:element ref="ns2:SenderEmail" minOccurs="0"/>
                <xsd:element ref="ns2:DateTransmittedEmail" minOccurs="0"/>
                <xsd:element ref="ns2:k8c968e8c72a4eda96b7e8fdbe192be2" minOccurs="0"/>
                <xsd:element ref="ns2:ga975397408f43e4b84ec8e5a598e523" minOccurs="0"/>
                <xsd:element ref="ns2:mda26ace941f4791a7314a339fee829c" minOccurs="0"/>
                <xsd:element ref="ns2:TaxCatchAllLabel" minOccurs="0"/>
                <xsd:element ref="ns2:TaxCatchAll" minOccurs="0"/>
                <xsd:element ref="ns2:h6a71f3e574e4344bc34f3fc9dd20054" minOccurs="0"/>
                <xsd:element ref="ns2:ContentStatus" minOccurs="0"/>
                <xsd:element ref="ns2:j169e817e0ee4eb8974e6fc4a2762909" minOccurs="0"/>
                <xsd:element ref="ns2:j048a4f9aaad4a8990a1d5e5f53cb451" minOccurs="0"/>
                <xsd:element ref="ns5:MediaServiceMetadata" minOccurs="0"/>
                <xsd:element ref="ns5:MediaServiceFastMetadata" minOccurs="0"/>
                <xsd:element ref="ns5:MediaServiceOCR" minOccurs="0"/>
                <xsd:element ref="ns5:MediaServiceGenerationTime" minOccurs="0"/>
                <xsd:element ref="ns5:MediaServiceEventHashCode" minOccurs="0"/>
                <xsd:element ref="ns4:SharedWithUsers" minOccurs="0"/>
                <xsd:element ref="ns4:SharedWithDetails" minOccurs="0"/>
                <xsd:element ref="ns5:MediaServiceDateTaken" minOccurs="0"/>
                <xsd:element ref="ns5:MediaServiceAutoKeyPoints" minOccurs="0"/>
                <xsd:element ref="ns5:MediaServiceKeyPoints" minOccurs="0"/>
                <xsd:element ref="ns5:_Flow_SignoffStatus" minOccurs="0"/>
                <xsd:element ref="ns6:IconOverlay" minOccurs="0"/>
                <xsd:element ref="ns1:_vti_ItemDeclaredRecord" minOccurs="0"/>
                <xsd:element ref="ns1:_vti_ItemHoldRecordStatus" minOccurs="0"/>
                <xsd:element ref="ns4:TaxKeywordTaxHTField" minOccurs="0"/>
                <xsd:element ref="ns4:SemaphoreItemMetadata" minOccurs="0"/>
                <xsd:element ref="ns5:MediaServiceLocation" minOccurs="0"/>
                <xsd:element ref="ns5:MediaLengthInSeconds" minOccurs="0"/>
                <xsd:element ref="ns5:lcf76f155ced4ddcb4097134ff3c332f" minOccurs="0"/>
                <xsd:element ref="ns5:MediaServiceObjectDetectorVersions" minOccurs="0"/>
                <xsd:element ref="ns5: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43" nillable="true" ma:displayName="Declared Record" ma:hidden="true" ma:internalName="_vti_ItemDeclaredRecord" ma:readOnly="true">
      <xsd:simpleType>
        <xsd:restriction base="dms:DateTime"/>
      </xsd:simpleType>
    </xsd:element>
    <xsd:element name="_vti_ItemHoldRecordStatus" ma:index="44"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WrittenBy" ma:index="3" nillable="true" ma:displayName="Written By" ma:description="‘Written By’ is auto-completed with the name of the uploader, but can be edited if you are uploading on behalf of someone else." ma:list="UserInfo" ma:SharePointGroup="0" ma:internalName="WrittenBy"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ntentLanguage" ma:index="4" nillable="true" ma:displayName="Content Language *" ma:default="English" ma:format="RadioButtons" ma:indexed="true" ma:internalName="ContentLanguage" ma:readOnly="false">
      <xsd:simpleType>
        <xsd:restriction base="dms:Choice">
          <xsd:enumeration value="English"/>
          <xsd:enumeration value="French"/>
          <xsd:enumeration value="Spanish"/>
          <xsd:enumeration value="Russian"/>
          <xsd:enumeration value="Chinese"/>
          <xsd:enumeration value="Arabic"/>
          <xsd:enumeration value="other"/>
        </xsd:restriction>
      </xsd:simpleType>
    </xsd:element>
    <xsd:element name="RecipientsEmail" ma:index="9" nillable="true" ma:displayName="Recipients (email)" ma:hidden="true" ma:internalName="RecipientsEmail" ma:readOnly="false">
      <xsd:simpleType>
        <xsd:restriction base="dms:Text">
          <xsd:maxLength value="255"/>
        </xsd:restriction>
      </xsd:simpleType>
    </xsd:element>
    <xsd:element name="SenderEmail" ma:index="10" nillable="true" ma:displayName="Sender (email)" ma:hidden="true" ma:internalName="SenderEmail" ma:readOnly="false">
      <xsd:simpleType>
        <xsd:restriction base="dms:Text">
          <xsd:maxLength value="255"/>
        </xsd:restriction>
      </xsd:simpleType>
    </xsd:element>
    <xsd:element name="DateTransmittedEmail" ma:index="11" nillable="true" ma:displayName="Date transmitted (email)" ma:format="DateTime" ma:hidden="true" ma:internalName="DateTransmittedEmail" ma:readOnly="false">
      <xsd:simpleType>
        <xsd:restriction base="dms:DateTime"/>
      </xsd:simpleType>
    </xsd:element>
    <xsd:element name="k8c968e8c72a4eda96b7e8fdbe192be2" ma:index="12" nillable="true" ma:taxonomy="true" ma:internalName="k8c968e8c72a4eda96b7e8fdbe192be2" ma:taxonomyFieldName="GeographicScope" ma:displayName="Geographic Scope" ma:default="" ma:fieldId="{48c968e8-c72a-4eda-96b7-e8fdbe192be2}" ma:taxonomyMulti="true" ma:sspId="73f51738-d318-4883-9d64-4f0bd0ccc55e" ma:termSetId="0a00fedf-defc-4fe3-a3bf-9929b29a638e" ma:anchorId="00000000-0000-0000-0000-000000000000" ma:open="false" ma:isKeyword="false">
      <xsd:complexType>
        <xsd:sequence>
          <xsd:element ref="pc:Terms" minOccurs="0" maxOccurs="1"/>
        </xsd:sequence>
      </xsd:complexType>
    </xsd:element>
    <xsd:element name="ga975397408f43e4b84ec8e5a598e523" ma:index="16" nillable="true" ma:taxonomy="true" ma:internalName="ga975397408f43e4b84ec8e5a598e523" ma:taxonomyFieldName="OfficeDivision" ma:displayName="Office/Division *" ma:default="179;#Kazakhstan-2390|28fadecc-7b22-4380-944f-0d36a89eaf8c" ma:fieldId="{0a975397-408f-43e4-b84e-c8e5a598e523}" ma:sspId="73f51738-d318-4883-9d64-4f0bd0ccc55e" ma:termSetId="1761a25e-44f4-4213-964a-f96c515e12cb" ma:anchorId="00000000-0000-0000-0000-000000000000" ma:open="false" ma:isKeyword="false">
      <xsd:complexType>
        <xsd:sequence>
          <xsd:element ref="pc:Terms" minOccurs="0" maxOccurs="1"/>
        </xsd:sequence>
      </xsd:complexType>
    </xsd:element>
    <xsd:element name="mda26ace941f4791a7314a339fee829c" ma:index="17" nillable="true" ma:taxonomy="true" ma:internalName="mda26ace941f4791a7314a339fee829c" ma:taxonomyFieldName="DocumentType" ma:displayName="Document Type *" ma:indexed="true" ma:readOnly="false" ma:default="" ma:fieldId="{6da26ace-941f-4791-a731-4a339fee829c}" ma:sspId="73f51738-d318-4883-9d64-4f0bd0ccc55e" ma:termSetId="f93b6877-8902-4378-8587-5ec85f36ead9"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64d6e93d-1d4d-44bb-a181-b72c686e82c0}" ma:internalName="TaxCatchAllLabel" ma:readOnly="true" ma:showField="CatchAllDataLabel" ma:web="2db7eba1-300a-4d29-b50d-1fece37a5a89">
      <xsd:complexType>
        <xsd:complexContent>
          <xsd:extension base="dms:MultiChoiceLookup">
            <xsd:sequence>
              <xsd:element name="Value" type="dms:Lookup" maxOccurs="unbounded" minOccurs="0" nillable="true"/>
            </xsd:sequence>
          </xsd:extension>
        </xsd:complexContent>
      </xsd:complexType>
    </xsd:element>
    <xsd:element name="TaxCatchAll" ma:index="22" nillable="true" ma:displayName="Taxonomy Catch All Column" ma:hidden="true" ma:list="{64d6e93d-1d4d-44bb-a181-b72c686e82c0}" ma:internalName="TaxCatchAll" ma:showField="CatchAllData" ma:web="2db7eba1-300a-4d29-b50d-1fece37a5a89">
      <xsd:complexType>
        <xsd:complexContent>
          <xsd:extension base="dms:MultiChoiceLookup">
            <xsd:sequence>
              <xsd:element name="Value" type="dms:Lookup" maxOccurs="unbounded" minOccurs="0" nillable="true"/>
            </xsd:sequence>
          </xsd:extension>
        </xsd:complexContent>
      </xsd:complexType>
    </xsd:element>
    <xsd:element name="h6a71f3e574e4344bc34f3fc9dd20054" ma:index="23" nillable="true" ma:taxonomy="true" ma:internalName="h6a71f3e574e4344bc34f3fc9dd20054" ma:taxonomyFieldName="Topic" ma:displayName="Topic *" ma:readOnly="false" ma:default="" ma:fieldId="{16a71f3e-574e-4344-bc34-f3fc9dd20054}" ma:taxonomyMulti="true" ma:sspId="73f51738-d318-4883-9d64-4f0bd0ccc55e" ma:termSetId="9561e0e6-71cf-4f3c-87c3-08a6b5d907e8" ma:anchorId="00000000-0000-0000-0000-000000000000" ma:open="false" ma:isKeyword="false">
      <xsd:complexType>
        <xsd:sequence>
          <xsd:element ref="pc:Terms" minOccurs="0" maxOccurs="1"/>
        </xsd:sequence>
      </xsd:complexType>
    </xsd:element>
    <xsd:element name="ContentStatus" ma:index="25" nillable="true" ma:displayName="Content Status" ma:description="Optional column to indicate document status: no status, draft, final or expired.​" ma:format="RadioButtons" ma:internalName="ContentStatus">
      <xsd:simpleType>
        <xsd:restriction base="dms:Choice">
          <xsd:enumeration value="­"/>
          <xsd:enumeration value="Draft"/>
          <xsd:enumeration value="Final"/>
          <xsd:enumeration value="Expired"/>
        </xsd:restriction>
      </xsd:simpleType>
    </xsd:element>
    <xsd:element name="j169e817e0ee4eb8974e6fc4a2762909" ma:index="26" nillable="true" ma:taxonomy="true" ma:internalName="j169e817e0ee4eb8974e6fc4a2762909" ma:taxonomyFieldName="CriticalForLongTermRetention" ma:displayName="Critical for long-term retention?" ma:default="" ma:fieldId="{3169e817-e0ee-4eb8-974e-6fc4a2762909}" ma:sspId="73f51738-d318-4883-9d64-4f0bd0ccc55e" ma:termSetId="59f85175-3dbf-4592-9c1d-453af9da4e8b" ma:anchorId="00000000-0000-0000-0000-000000000000" ma:open="false" ma:isKeyword="false">
      <xsd:complexType>
        <xsd:sequence>
          <xsd:element ref="pc:Terms" minOccurs="0" maxOccurs="1"/>
        </xsd:sequence>
      </xsd:complexType>
    </xsd:element>
    <xsd:element name="j048a4f9aaad4a8990a1d5e5f53cb451" ma:index="28" nillable="true" ma:taxonomy="true" ma:internalName="j048a4f9aaad4a8990a1d5e5f53cb451" ma:taxonomyFieldName="SystemDTAC" ma:displayName="System-DT-AC" ma:default="" ma:fieldId="{3048a4f9-aaad-4a89-90a1-d5e5f53cb451}" ma:sspId="73f51738-d318-4883-9d64-4f0bd0ccc55e" ma:termSetId="1e3381f3-a35f-499a-9a3c-017e5423e02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internalName="Category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b7eba1-300a-4d29-b50d-1fece37a5a89" elementFormDefault="qualified">
    <xsd:import namespace="http://schemas.microsoft.com/office/2006/documentManagement/types"/>
    <xsd:import namespace="http://schemas.microsoft.com/office/infopath/2007/PartnerControls"/>
    <xsd:element name="SharedWithUsers" ma:index="3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7" nillable="true" ma:displayName="Shared With Details" ma:internalName="SharedWithDetails" ma:readOnly="true">
      <xsd:simpleType>
        <xsd:restriction base="dms:Note">
          <xsd:maxLength value="255"/>
        </xsd:restriction>
      </xsd:simpleType>
    </xsd:element>
    <xsd:element name="TaxKeywordTaxHTField" ma:index="45" nillable="true" ma:taxonomy="true" ma:internalName="TaxKeywordTaxHTField" ma:taxonomyFieldName="TaxKeyword" ma:displayName="Enterprise Keywords" ma:fieldId="{23f27201-bee3-471e-b2e7-b64fd8b7ca38}" ma:taxonomyMulti="true" ma:sspId="73f51738-d318-4883-9d64-4f0bd0ccc55e" ma:termSetId="00000000-0000-0000-0000-000000000000" ma:anchorId="00000000-0000-0000-0000-000000000000" ma:open="true" ma:isKeyword="true">
      <xsd:complexType>
        <xsd:sequence>
          <xsd:element ref="pc:Terms" minOccurs="0" maxOccurs="1"/>
        </xsd:sequence>
      </xsd:complexType>
    </xsd:element>
    <xsd:element name="SemaphoreItemMetadata" ma:index="46" nillable="true" ma:displayName="Semaphore Status" ma:hidden="true" ma:internalName="SemaphoreItemMetadata">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843b5a-f0cb-4653-85ee-4748f9e937ef" elementFormDefault="qualified">
    <xsd:import namespace="http://schemas.microsoft.com/office/2006/documentManagement/types"/>
    <xsd:import namespace="http://schemas.microsoft.com/office/infopath/2007/PartnerControls"/>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OCR" ma:index="33" nillable="true" ma:displayName="Extracted Text" ma:internalName="MediaServiceOCR" ma:readOnly="true">
      <xsd:simpleType>
        <xsd:restriction base="dms:Note">
          <xsd:maxLength value="255"/>
        </xsd:restriction>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ServiceDateTaken" ma:index="38" nillable="true" ma:displayName="MediaServiceDateTaken" ma:hidden="true" ma:internalName="MediaServiceDateTaken" ma:readOnly="true">
      <xsd:simpleType>
        <xsd:restriction base="dms:Text"/>
      </xsd:simpleType>
    </xsd:element>
    <xsd:element name="MediaServiceAutoKeyPoints" ma:index="39" nillable="true" ma:displayName="MediaServiceAutoKeyPoints" ma:hidden="true" ma:internalName="MediaServiceAutoKeyPoints" ma:readOnly="true">
      <xsd:simpleType>
        <xsd:restriction base="dms:Note"/>
      </xsd:simpleType>
    </xsd:element>
    <xsd:element name="MediaServiceKeyPoints" ma:index="40" nillable="true" ma:displayName="KeyPoints" ma:internalName="MediaServiceKeyPoints" ma:readOnly="true">
      <xsd:simpleType>
        <xsd:restriction base="dms:Note">
          <xsd:maxLength value="255"/>
        </xsd:restriction>
      </xsd:simpleType>
    </xsd:element>
    <xsd:element name="_Flow_SignoffStatus" ma:index="41" nillable="true" ma:displayName="Sign-off status" ma:internalName="Sign_x002d_off_x0020_status">
      <xsd:simpleType>
        <xsd:restriction base="dms:Text"/>
      </xsd:simpleType>
    </xsd:element>
    <xsd:element name="MediaServiceLocation" ma:index="47" nillable="true" ma:displayName="Location" ma:internalName="MediaServiceLocation" ma:readOnly="true">
      <xsd:simpleType>
        <xsd:restriction base="dms:Text"/>
      </xsd:simpleType>
    </xsd:element>
    <xsd:element name="MediaLengthInSeconds" ma:index="48" nillable="true" ma:displayName="Length (seconds)" ma:internalName="MediaLengthInSeconds" ma:readOnly="true">
      <xsd:simpleType>
        <xsd:restriction base="dms:Unknown"/>
      </xsd:simpleType>
    </xsd:element>
    <xsd:element name="lcf76f155ced4ddcb4097134ff3c332f" ma:index="50" nillable="true" ma:taxonomy="true" ma:internalName="lcf76f155ced4ddcb4097134ff3c332f" ma:taxonomyFieldName="MediaServiceImageTags" ma:displayName="Image Tags" ma:readOnly="false" ma:fieldId="{5cf76f15-5ced-4ddc-b409-7134ff3c332f}" ma:taxonomyMulti="true" ma:sspId="73f51738-d318-4883-9d64-4f0bd0ccc55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5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73f51738-d318-4883-9d64-4f0bd0ccc55e" ContentTypeId="0x0101009BA85F8052A6DA4FA3E31FF9F74C6970" PreviousValue="false"/>
</file>

<file path=customXml/item3.xml><?xml version="1.0" encoding="utf-8"?>
<?mso-contentType ?>
<spe:Receivers xmlns:spe="http://schemas.microsoft.com/sharepoint/event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TaxCatchAll xmlns="ca283e0b-db31-4043-a2ef-b80661bf084a">
      <Value>179</Value>
    </TaxCatchAll>
    <ga975397408f43e4b84ec8e5a598e523 xmlns="ca283e0b-db31-4043-a2ef-b80661bf084a">
      <Terms xmlns="http://schemas.microsoft.com/office/infopath/2007/PartnerControls">
        <TermInfo xmlns="http://schemas.microsoft.com/office/infopath/2007/PartnerControls">
          <TermName xmlns="http://schemas.microsoft.com/office/infopath/2007/PartnerControls">Kazakhstan-2390</TermName>
          <TermId xmlns="http://schemas.microsoft.com/office/infopath/2007/PartnerControls">28fadecc-7b22-4380-944f-0d36a89eaf8c</TermId>
        </TermInfo>
      </Terms>
    </ga975397408f43e4b84ec8e5a598e523>
    <k8c968e8c72a4eda96b7e8fdbe192be2 xmlns="ca283e0b-db31-4043-a2ef-b80661bf084a">
      <Terms xmlns="http://schemas.microsoft.com/office/infopath/2007/PartnerControls"/>
    </k8c968e8c72a4eda96b7e8fdbe192be2>
    <j169e817e0ee4eb8974e6fc4a2762909 xmlns="ca283e0b-db31-4043-a2ef-b80661bf084a">
      <Terms xmlns="http://schemas.microsoft.com/office/infopath/2007/PartnerControls"/>
    </j169e817e0ee4eb8974e6fc4a2762909>
    <DateTransmittedEmail xmlns="ca283e0b-db31-4043-a2ef-b80661bf084a" xsi:nil="true"/>
    <ContentStatus xmlns="ca283e0b-db31-4043-a2ef-b80661bf084a" xsi:nil="true"/>
    <SenderEmail xmlns="ca283e0b-db31-4043-a2ef-b80661bf084a" xsi:nil="true"/>
    <IconOverlay xmlns="http://schemas.microsoft.com/sharepoint/v4" xsi:nil="true"/>
    <lcf76f155ced4ddcb4097134ff3c332f xmlns="51843b5a-f0cb-4653-85ee-4748f9e937ef">
      <Terms xmlns="http://schemas.microsoft.com/office/infopath/2007/PartnerControls"/>
    </lcf76f155ced4ddcb4097134ff3c332f>
    <ContentLanguage xmlns="ca283e0b-db31-4043-a2ef-b80661bf084a">English</ContentLanguage>
    <j048a4f9aaad4a8990a1d5e5f53cb451 xmlns="ca283e0b-db31-4043-a2ef-b80661bf084a">
      <Terms xmlns="http://schemas.microsoft.com/office/infopath/2007/PartnerControls"/>
    </j048a4f9aaad4a8990a1d5e5f53cb451>
    <h6a71f3e574e4344bc34f3fc9dd20054 xmlns="ca283e0b-db31-4043-a2ef-b80661bf084a">
      <Terms xmlns="http://schemas.microsoft.com/office/infopath/2007/PartnerControls"/>
    </h6a71f3e574e4344bc34f3fc9dd20054>
    <TaxKeywordTaxHTField xmlns="2db7eba1-300a-4d29-b50d-1fece37a5a89">
      <Terms xmlns="http://schemas.microsoft.com/office/infopath/2007/PartnerControls"/>
    </TaxKeywordTaxHTField>
    <SemaphoreItemMetadata xmlns="2db7eba1-300a-4d29-b50d-1fece37a5a89" xsi:nil="true"/>
    <CategoryDescription xmlns="http://schemas.microsoft.com/sharepoint.v3" xsi:nil="true"/>
    <RecipientsEmail xmlns="ca283e0b-db31-4043-a2ef-b80661bf084a" xsi:nil="true"/>
    <mda26ace941f4791a7314a339fee829c xmlns="ca283e0b-db31-4043-a2ef-b80661bf084a">
      <Terms xmlns="http://schemas.microsoft.com/office/infopath/2007/PartnerControls"/>
    </mda26ace941f4791a7314a339fee829c>
    <_Flow_SignoffStatus xmlns="51843b5a-f0cb-4653-85ee-4748f9e937ef" xsi:nil="true"/>
    <WrittenBy xmlns="ca283e0b-db31-4043-a2ef-b80661bf084a">
      <UserInfo>
        <DisplayName/>
        <AccountId xsi:nil="true"/>
        <AccountType/>
      </UserInfo>
    </WrittenBy>
  </documentManagement>
</p:properties>
</file>

<file path=customXml/itemProps1.xml><?xml version="1.0" encoding="utf-8"?>
<ds:datastoreItem xmlns:ds="http://schemas.openxmlformats.org/officeDocument/2006/customXml" ds:itemID="{FAB21083-6E1A-4DAB-ACDA-9557492D6662}"/>
</file>

<file path=customXml/itemProps2.xml><?xml version="1.0" encoding="utf-8"?>
<ds:datastoreItem xmlns:ds="http://schemas.openxmlformats.org/officeDocument/2006/customXml" ds:itemID="{AFEA88E6-D194-427C-AA76-71B20C7EF115}"/>
</file>

<file path=customXml/itemProps3.xml><?xml version="1.0" encoding="utf-8"?>
<ds:datastoreItem xmlns:ds="http://schemas.openxmlformats.org/officeDocument/2006/customXml" ds:itemID="{75E70417-9686-449A-8E32-5BF9CE0DB619}"/>
</file>

<file path=customXml/itemProps4.xml><?xml version="1.0" encoding="utf-8"?>
<ds:datastoreItem xmlns:ds="http://schemas.openxmlformats.org/officeDocument/2006/customXml" ds:itemID="{65268301-EC81-4EC4-9C4D-4EE80341E7EA}"/>
</file>

<file path=customXml/itemProps5.xml><?xml version="1.0" encoding="utf-8"?>
<ds:datastoreItem xmlns:ds="http://schemas.openxmlformats.org/officeDocument/2006/customXml" ds:itemID="{A9DE0388-03F4-4582-A15E-728327A8C9A1}"/>
</file>

<file path=customXml/itemProps6.xml><?xml version="1.0" encoding="utf-8"?>
<ds:datastoreItem xmlns:ds="http://schemas.openxmlformats.org/officeDocument/2006/customXml" ds:itemID="{8C8CF1D8-CD63-4277-B39E-01C025EAE762}"/>
</file>

<file path=docProps/app.xml><?xml version="1.0" encoding="utf-8"?>
<Properties xmlns="http://schemas.openxmlformats.org/officeDocument/2006/extended-properties" xmlns:vt="http://schemas.openxmlformats.org/officeDocument/2006/docPropsVTypes">
  <Template/>
  <TotalTime>0</TotalTime>
  <Pages>5</Pages>
  <Words>1382</Words>
  <Application>Microsoft Office PowerPoint</Application>
  <PresentationFormat>Benutzerdefiniert</PresentationFormat>
  <Paragraphs>175</Paragraphs>
  <Slides>24</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Arial</vt:lpstr>
      <vt:lpstr>Symbol</vt:lpstr>
      <vt:lpstr>Corbel</vt:lpstr>
      <vt:lpstr>Segoe UI</vt:lpstr>
      <vt:lpstr>Times New Roman</vt:lpstr>
      <vt:lpstr>2_ML</vt:lpstr>
      <vt:lpstr>Implementing Causal Machine Learning in    Thursday: Own empirical study</vt:lpstr>
      <vt:lpstr>The workshop series</vt:lpstr>
      <vt:lpstr>PowerPoint-Präsentation</vt:lpstr>
      <vt:lpstr>Organisation</vt:lpstr>
      <vt:lpstr>Task | General set-up</vt:lpstr>
      <vt:lpstr>Programmes</vt:lpstr>
      <vt:lpstr>Task | Institutional information</vt:lpstr>
      <vt:lpstr>Data from different regions (&amp; country as a whole)</vt:lpstr>
      <vt:lpstr>PowerPoint-Präsentation</vt:lpstr>
      <vt:lpstr>PowerPoint-Präsentation</vt:lpstr>
      <vt:lpstr>Define Y &amp; D, Z, D (without data)</vt:lpstr>
      <vt:lpstr>PowerPoint-Präsentation</vt:lpstr>
      <vt:lpstr>PowerPoint-Präsentation</vt:lpstr>
      <vt:lpstr>Data</vt:lpstr>
      <vt:lpstr>PowerPoint-Präsentation</vt:lpstr>
      <vt:lpstr>PowerPoint-Präsentation</vt:lpstr>
      <vt:lpstr>Effects estimation</vt:lpstr>
      <vt:lpstr>PowerPoint-Präsentation</vt:lpstr>
      <vt:lpstr>PowerPoint-Präsentation</vt:lpstr>
      <vt:lpstr>Optimal allocation</vt:lpstr>
      <vt:lpstr>PowerPoint-Präsentation</vt:lpstr>
      <vt:lpstr>PowerPoint-Präsentation</vt:lpstr>
      <vt:lpstr>Discussion</vt:lpstr>
      <vt:lpstr>PowerPoint-Präsentation</vt:lpstr>
    </vt:vector>
  </TitlesOfParts>
  <Manager>SIAW</Manager>
  <Company>Universität St. Gallen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Schrift</dc:title>
  <dc:creator>Michael Lechner</dc:creator>
  <cp:lastModifiedBy>Lechner, Michael</cp:lastModifiedBy>
  <cp:revision>3974</cp:revision>
  <cp:lastPrinted>2004-02-27T14:23:01Z</cp:lastPrinted>
  <dcterms:created xsi:type="dcterms:W3CDTF">2003-11-27T12:28:34Z</dcterms:created>
  <dcterms:modified xsi:type="dcterms:W3CDTF">2024-09-06T15:30:19Z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0x0101009BA85F8052A6DA4FA3E31FF9F74C6970002228F38ED015B44CABA0207BC07DAAD5</vt:lpwstr>
  </property>
</Properties>
</file>